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2206B-DDE0-4D9A-AFC4-86733396D5CF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9971-2C9A-4D5E-84C0-56028980B7D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412776"/>
            <a:ext cx="2880320" cy="288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277841</dc:creator>
  <cp:lastModifiedBy>277841</cp:lastModifiedBy>
  <cp:revision>1</cp:revision>
  <dcterms:created xsi:type="dcterms:W3CDTF">2019-11-19T16:07:57Z</dcterms:created>
  <dcterms:modified xsi:type="dcterms:W3CDTF">2019-11-19T16:10:24Z</dcterms:modified>
</cp:coreProperties>
</file>