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7" r:id="rId5"/>
    <p:sldId id="259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336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6BB730-07C7-8AA5-6E78-C82BFF8F0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2D66F0-ED64-0064-C0D9-257D3230B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6587BE-DE5A-091C-4A00-B1EB9792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9587-5613-4EA5-ABBA-09638D13E8C9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43F580-FA14-5ABC-886D-2324A89E4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9432D2-38E4-4306-4E6B-12DC84B2F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4E61-DA98-4EDA-97C7-CEE129833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72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ED5B02-A2A2-21C2-8231-0890FCE3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BBC6538-F244-FF03-5A85-5A172FE44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6E1B6A-E142-8A3F-BA69-8C3CCF27C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9587-5613-4EA5-ABBA-09638D13E8C9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14847C-40DB-AC45-157E-D860D83F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B5062E-33F4-7491-F2B1-A8B193A2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4E61-DA98-4EDA-97C7-CEE129833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111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409341B-84EC-BC2C-A253-FB487A814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F568C6-0AE3-1B15-7FA5-DCDED7331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BB6A7-0B95-9561-85C3-081403C3D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9587-5613-4EA5-ABBA-09638D13E8C9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7D2FE3-ACF5-D266-8BE3-206542F4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9EC5D1-F85E-3664-1951-BC3ED71D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4E61-DA98-4EDA-97C7-CEE129833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094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1A6B6A-94FC-0808-2F4B-6E66EA514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D59D6A-0EEA-F244-6E6F-C511A49F5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CEE4AD-7697-3E63-96ED-B869CEC53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9587-5613-4EA5-ABBA-09638D13E8C9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8134E-C889-E458-C3F4-0FD124CD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98E321-0862-94BF-946A-9CFEB5F1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4E61-DA98-4EDA-97C7-CEE129833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93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910AF7-CE6E-4E29-F5F6-21039FAE2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F9F3AE-7FF8-84B9-F71A-E818A7ECF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AD5578-E63A-A3FD-07F9-38DAB441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9587-5613-4EA5-ABBA-09638D13E8C9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6078F0-441E-5360-4113-B69C4856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3E0553-2D83-80CA-A4C5-8F84290D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4E61-DA98-4EDA-97C7-CEE129833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18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87C8A2-8959-7176-DB39-22F2E2CC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27E1E5-AAF2-C639-00FB-ED804F0CA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EEFB18-0227-2E1E-3100-8F33C8E47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F7A74A-94D8-11FB-4C9C-C5347AE2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9587-5613-4EA5-ABBA-09638D13E8C9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446B33-5FF8-78F2-8D1E-00E33E6A7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B0CC1B-6868-D31F-C282-9741734CD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4E61-DA98-4EDA-97C7-CEE129833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03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FC0A5-281C-051B-1F24-88188ED0A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2FB3A5-F121-B5C1-3ACB-BAFB9F6D4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43EF92-BB86-C8BC-15ED-475FD680A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88370D-843B-E214-AB3E-BD3AE96BD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9C761E2-1019-3FD5-6863-D68042220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B56E248-A4E0-4EF3-B5A1-DFB9C2CB8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9587-5613-4EA5-ABBA-09638D13E8C9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040EBB8-834C-2DE0-C4AE-17ACD0E67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E62A16-04D5-3CE5-776F-C5096656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4E61-DA98-4EDA-97C7-CEE129833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50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C0E0E-B4DD-2B50-30CF-9FC2FB05D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1A37B6-7926-ADD0-AA76-36A72D5E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9587-5613-4EA5-ABBA-09638D13E8C9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44BFF0-B23D-FCB4-04D2-05F01E4E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2D02A32-4521-4394-8224-35F456BC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4E61-DA98-4EDA-97C7-CEE129833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37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56123F-5109-FABE-CACC-E3CC01CE6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9587-5613-4EA5-ABBA-09638D13E8C9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916A6FF-F484-4ABE-9E60-F647561CB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3458F5-0553-F5AE-24C9-2BF3061F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4E61-DA98-4EDA-97C7-CEE129833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31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9E5F61-B9FA-C174-C265-639784BBD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4CD327-25EF-4D06-92A2-6EB802DAD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A53C83-647E-011A-CE4C-83A0D623B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673C7C-845A-5D61-F251-08A3E5A9F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9587-5613-4EA5-ABBA-09638D13E8C9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58FC2E-F4CC-FF6C-A04F-887FBD254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13D8C79-3E0E-9106-682A-C3DD66D9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4E61-DA98-4EDA-97C7-CEE129833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023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30E94-259B-A299-C543-A4A665CE2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B12F9AA-3127-C0FB-1029-8A6C14616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A81AC7E-FB68-08D1-5285-E75368BD9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952253-54AD-6AA9-D7F3-013236A2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29587-5613-4EA5-ABBA-09638D13E8C9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CF389F-FAB2-5A0C-97AB-7872B4A7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F83386-2D60-7120-DB78-1E3341D1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4E61-DA98-4EDA-97C7-CEE129833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4039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0868E9-A79D-4529-2694-4E91A2E1E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060A70-5CF1-1AFE-8973-03EF808AD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1FFB47-3F2F-87AB-1B23-562421D5B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929587-5613-4EA5-ABBA-09638D13E8C9}" type="datetimeFigureOut">
              <a:rPr lang="de-DE" smtClean="0"/>
              <a:t>06.05.2025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0EAD96-4761-90D0-D67D-D78AC94C5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A95D1C-3855-85B1-29A9-8E4112E02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494E61-DA98-4EDA-97C7-CEE1298337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605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45AC56-82B9-9FDF-0F36-6569C13FDC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Setup a GO project with submodules</a:t>
            </a:r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7AC92D-0101-F9F0-8FBB-2219B6A6B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Use the GO workspace feature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49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FA6549-41B2-8960-7FAD-EDD7CD3C6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Vorbereitung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4F4D62-70BD-481B-0B69-8F8369DE0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181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5770FED5-6952-0A41-885E-8460F6C7C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64" y="1171786"/>
            <a:ext cx="6777476" cy="203771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65A08C6-FF57-6D38-04F6-CF8E9AB1446A}"/>
              </a:ext>
            </a:extLst>
          </p:cNvPr>
          <p:cNvSpPr txBox="1"/>
          <p:nvPr/>
        </p:nvSpPr>
        <p:spPr>
          <a:xfrm>
            <a:off x="338666" y="237066"/>
            <a:ext cx="957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Projektstruktur mit submodulen angelegt (erstmal alles unabhängig voneinander)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72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E3EDCA6-2023-8FDD-D468-AA4BBAB1A805}"/>
              </a:ext>
            </a:extLst>
          </p:cNvPr>
          <p:cNvSpPr txBox="1"/>
          <p:nvPr/>
        </p:nvSpPr>
        <p:spPr>
          <a:xfrm>
            <a:off x="338666" y="237066"/>
            <a:ext cx="957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Jedes modul einzeln initialisieren</a:t>
            </a:r>
            <a:endParaRPr lang="de-DE"/>
          </a:p>
        </p:txBody>
      </p:sp>
      <p:pic>
        <p:nvPicPr>
          <p:cNvPr id="6" name="Grafik 5" descr="Ein Bild, das Text, Elektronik, Screenshot, Software enthält.&#10;&#10;KI-generierte Inhalte können fehlerhaft sein.">
            <a:extLst>
              <a:ext uri="{FF2B5EF4-FFF2-40B4-BE49-F238E27FC236}">
                <a16:creationId xmlns:a16="http://schemas.microsoft.com/office/drawing/2014/main" id="{90EB9CCA-911B-2452-C76B-44EE606A3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83" y="926971"/>
            <a:ext cx="10376433" cy="500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40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BAE9240-4C97-3984-64A4-37B69979B741}"/>
              </a:ext>
            </a:extLst>
          </p:cNvPr>
          <p:cNvSpPr txBox="1"/>
          <p:nvPr/>
        </p:nvSpPr>
        <p:spPr>
          <a:xfrm>
            <a:off x="338666" y="237066"/>
            <a:ext cx="11059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 den Unterverzeichnissen (ext/libX) und im Root Verzeichnis je ein einzelnes GIT-Repository anlegen.</a:t>
            </a:r>
          </a:p>
          <a:p>
            <a:r>
              <a:rPr lang="en-US"/>
              <a:t>Dem Root Repository die Unterverzeichnis-Repositories als Submodule zufügen.</a:t>
            </a:r>
            <a:endParaRPr lang="de-DE"/>
          </a:p>
        </p:txBody>
      </p:sp>
      <p:pic>
        <p:nvPicPr>
          <p:cNvPr id="4" name="Grafik 3" descr="Ein Bild, das Text, Screenshot, Display, Software enthält.&#10;&#10;KI-generierte Inhalte können fehlerhaft sein.">
            <a:extLst>
              <a:ext uri="{FF2B5EF4-FFF2-40B4-BE49-F238E27FC236}">
                <a16:creationId xmlns:a16="http://schemas.microsoft.com/office/drawing/2014/main" id="{5FA61838-736A-4632-F668-6AB95D2DE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23" y="1117598"/>
            <a:ext cx="3406286" cy="2408023"/>
          </a:xfrm>
          <a:prstGeom prst="rect">
            <a:avLst/>
          </a:prstGeom>
        </p:spPr>
      </p:pic>
      <p:pic>
        <p:nvPicPr>
          <p:cNvPr id="6" name="Grafik 5" descr="Ein Bild, das Text, Screenshot, Display, Software enthält.&#10;&#10;KI-generierte Inhalte können fehlerhaft sein.">
            <a:extLst>
              <a:ext uri="{FF2B5EF4-FFF2-40B4-BE49-F238E27FC236}">
                <a16:creationId xmlns:a16="http://schemas.microsoft.com/office/drawing/2014/main" id="{91B1CAB4-1FF6-4827-F208-CFB9FDF3C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343" y="3569547"/>
            <a:ext cx="3655399" cy="2584129"/>
          </a:xfrm>
          <a:prstGeom prst="rect">
            <a:avLst/>
          </a:prstGeom>
        </p:spPr>
      </p:pic>
      <p:pic>
        <p:nvPicPr>
          <p:cNvPr id="8" name="Grafik 7" descr="Ein Bild, das Text, Screenshot, Software, Display enthält.&#10;&#10;KI-generierte Inhalte können fehlerhaft sein.">
            <a:extLst>
              <a:ext uri="{FF2B5EF4-FFF2-40B4-BE49-F238E27FC236}">
                <a16:creationId xmlns:a16="http://schemas.microsoft.com/office/drawing/2014/main" id="{1B917A75-8184-429E-9AFF-2AB98B6D95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129" y="1661261"/>
            <a:ext cx="5877020" cy="372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3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A1BE6-2FAB-20A4-CEFE-AED58E66B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1D736-2ACB-548D-4202-6D2988CC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Verwendung der Submodule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3CA61B-7C6E-0773-2069-6327431197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334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5AEA489-708E-819F-489C-01CEA8FA1397}"/>
              </a:ext>
            </a:extLst>
          </p:cNvPr>
          <p:cNvSpPr txBox="1"/>
          <p:nvPr/>
        </p:nvSpPr>
        <p:spPr>
          <a:xfrm>
            <a:off x="338666" y="237066"/>
            <a:ext cx="957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Über den workspace werden die module füreinander sichtbar</a:t>
            </a:r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5D96C78-889C-4914-2957-089FF3993696}"/>
              </a:ext>
            </a:extLst>
          </p:cNvPr>
          <p:cNvSpPr txBox="1"/>
          <p:nvPr/>
        </p:nvSpPr>
        <p:spPr>
          <a:xfrm>
            <a:off x="992610" y="964406"/>
            <a:ext cx="957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Anlegen des workspace mittels: “go work init ./app1 ./ext/lib1 ./ext/lib2” =&gt; erzeugt go.work Datei</a:t>
            </a:r>
            <a:endParaRPr lang="de-DE"/>
          </a:p>
        </p:txBody>
      </p:sp>
      <p:pic>
        <p:nvPicPr>
          <p:cNvPr id="5" name="Grafik 4" descr="Ein Bild, das Text, Screenshot, Software, Display enthält.&#10;&#10;KI-generierte Inhalte können fehlerhaft sein.">
            <a:extLst>
              <a:ext uri="{FF2B5EF4-FFF2-40B4-BE49-F238E27FC236}">
                <a16:creationId xmlns:a16="http://schemas.microsoft.com/office/drawing/2014/main" id="{7029A27E-B659-87E0-1E1E-96C4D6088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38" y="1395471"/>
            <a:ext cx="6688452" cy="3189250"/>
          </a:xfrm>
          <a:prstGeom prst="rect">
            <a:avLst/>
          </a:prstGeom>
        </p:spPr>
      </p:pic>
      <p:pic>
        <p:nvPicPr>
          <p:cNvPr id="7" name="Grafik 6" descr="Ein Bild, das Text, Screenshot, Software, Computersymbol enthält.&#10;&#10;KI-generierte Inhalte können fehlerhaft sein.">
            <a:extLst>
              <a:ext uri="{FF2B5EF4-FFF2-40B4-BE49-F238E27FC236}">
                <a16:creationId xmlns:a16="http://schemas.microsoft.com/office/drawing/2014/main" id="{401F6977-C145-E087-7390-15EB4D662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026" y="2183815"/>
            <a:ext cx="6945899" cy="437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8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Screenshot, Software, Display enthält.&#10;&#10;KI-generierte Inhalte können fehlerhaft sein.">
            <a:extLst>
              <a:ext uri="{FF2B5EF4-FFF2-40B4-BE49-F238E27FC236}">
                <a16:creationId xmlns:a16="http://schemas.microsoft.com/office/drawing/2014/main" id="{6B9FE31F-2353-5A43-45C8-6F23A88CF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7" y="1288490"/>
            <a:ext cx="9026096" cy="548822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13C6C04-07AE-FE52-1BDA-A1541BA1A135}"/>
              </a:ext>
            </a:extLst>
          </p:cNvPr>
          <p:cNvSpPr txBox="1"/>
          <p:nvPr/>
        </p:nvSpPr>
        <p:spPr>
          <a:xfrm>
            <a:off x="76771" y="199801"/>
            <a:ext cx="1089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Die go.mod Dateien bleiben dabei unverändert und man muss/kann auch kein go get ausführen…</a:t>
            </a:r>
          </a:p>
        </p:txBody>
      </p:sp>
    </p:spTree>
    <p:extLst>
      <p:ext uri="{BB962C8B-B14F-4D97-AF65-F5344CB8AC3E}">
        <p14:creationId xmlns:p14="http://schemas.microsoft.com/office/powerpoint/2010/main" val="1904073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C04E5215-8C26-9F81-D17C-9771F6540E3F}"/>
              </a:ext>
            </a:extLst>
          </p:cNvPr>
          <p:cNvSpPr txBox="1"/>
          <p:nvPr/>
        </p:nvSpPr>
        <p:spPr>
          <a:xfrm>
            <a:off x="338666" y="237066"/>
            <a:ext cx="1153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… aber über die go.work Datei sind die Module füreinander sichtbar, als wären sie im jeweiligen go.mod eingetragen</a:t>
            </a:r>
            <a:endParaRPr lang="de-DE"/>
          </a:p>
        </p:txBody>
      </p:sp>
      <p:pic>
        <p:nvPicPr>
          <p:cNvPr id="7" name="Grafik 6" descr="Ein Bild, das Screenshot, Multimedia-Software, Software, Grafiksoftware enthält.&#10;&#10;KI-generierte Inhalte können fehlerhaft sein.">
            <a:extLst>
              <a:ext uri="{FF2B5EF4-FFF2-40B4-BE49-F238E27FC236}">
                <a16:creationId xmlns:a16="http://schemas.microsoft.com/office/drawing/2014/main" id="{9447F8A2-3371-06A3-B4C4-DD0FBC23E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7" y="1309687"/>
            <a:ext cx="115538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39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Breitbild</PresentationFormat>
  <Paragraphs>12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</vt:lpstr>
      <vt:lpstr>Setup a GO project with submodules</vt:lpstr>
      <vt:lpstr>Vorbereitung</vt:lpstr>
      <vt:lpstr>PowerPoint-Präsentation</vt:lpstr>
      <vt:lpstr>PowerPoint-Präsentation</vt:lpstr>
      <vt:lpstr>PowerPoint-Präsentation</vt:lpstr>
      <vt:lpstr>Verwendung der Submodule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Schellenberger, Christian</dc:creator>
  <cp:lastModifiedBy>Schellenberger, Christian</cp:lastModifiedBy>
  <cp:revision>5</cp:revision>
  <dcterms:created xsi:type="dcterms:W3CDTF">2025-05-06T08:37:20Z</dcterms:created>
  <dcterms:modified xsi:type="dcterms:W3CDTF">2025-05-06T14:26:05Z</dcterms:modified>
</cp:coreProperties>
</file>