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1" r:id="rId2"/>
    <p:sldId id="262" r:id="rId3"/>
    <p:sldId id="264" r:id="rId4"/>
    <p:sldId id="265" r:id="rId5"/>
    <p:sldId id="267" r:id="rId6"/>
    <p:sldId id="280" r:id="rId7"/>
    <p:sldId id="266" r:id="rId8"/>
    <p:sldId id="268" r:id="rId9"/>
    <p:sldId id="269" r:id="rId10"/>
    <p:sldId id="270" r:id="rId11"/>
    <p:sldId id="271" r:id="rId12"/>
    <p:sldId id="273" r:id="rId13"/>
    <p:sldId id="276" r:id="rId14"/>
    <p:sldId id="277" r:id="rId15"/>
    <p:sldId id="278" r:id="rId16"/>
    <p:sldId id="279" r:id="rId17"/>
    <p:sldId id="281" r:id="rId18"/>
    <p:sldId id="282" r:id="rId19"/>
    <p:sldId id="283"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74332-D3A9-4A17-8804-F2A02A6A70D1}" type="datetimeFigureOut">
              <a:rPr lang="tr-TR" smtClean="0"/>
              <a:t>7.01.2022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1CBC3-C639-4F82-A99C-D9CCB3650213}" type="slidenum">
              <a:rPr lang="tr-TR" smtClean="0"/>
              <a:t>‹#›</a:t>
            </a:fld>
            <a:endParaRPr lang="tr-TR"/>
          </a:p>
        </p:txBody>
      </p:sp>
    </p:spTree>
    <p:extLst>
      <p:ext uri="{BB962C8B-B14F-4D97-AF65-F5344CB8AC3E}">
        <p14:creationId xmlns:p14="http://schemas.microsoft.com/office/powerpoint/2010/main" val="409563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876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69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5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44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68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80f040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80f040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0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023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5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38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88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50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45e9931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45e9931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90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73667" y="715200"/>
            <a:ext cx="8919200" cy="273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466" b="1">
                <a:latin typeface="Handlee"/>
                <a:ea typeface="Handlee"/>
                <a:cs typeface="Handlee"/>
                <a:sym typeface="Handle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Tree>
    <p:extLst>
      <p:ext uri="{BB962C8B-B14F-4D97-AF65-F5344CB8AC3E}">
        <p14:creationId xmlns:p14="http://schemas.microsoft.com/office/powerpoint/2010/main" val="302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3"/>
        <p:cNvGrpSpPr/>
        <p:nvPr/>
      </p:nvGrpSpPr>
      <p:grpSpPr>
        <a:xfrm>
          <a:off x="0" y="0"/>
          <a:ext cx="0" cy="0"/>
          <a:chOff x="0" y="0"/>
          <a:chExt cx="0" cy="0"/>
        </a:xfrm>
      </p:grpSpPr>
      <p:sp>
        <p:nvSpPr>
          <p:cNvPr id="34" name="Google Shape;34;p11"/>
          <p:cNvSpPr txBox="1">
            <a:spLocks noGrp="1"/>
          </p:cNvSpPr>
          <p:nvPr>
            <p:ph type="title" hasCustomPrompt="1"/>
          </p:nvPr>
        </p:nvSpPr>
        <p:spPr>
          <a:xfrm>
            <a:off x="415600" y="1967433"/>
            <a:ext cx="11360800" cy="23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44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5" name="Google Shape;35;p11"/>
          <p:cNvSpPr txBox="1">
            <a:spLocks noGrp="1"/>
          </p:cNvSpPr>
          <p:nvPr>
            <p:ph type="body" idx="1"/>
          </p:nvPr>
        </p:nvSpPr>
        <p:spPr>
          <a:xfrm>
            <a:off x="415600" y="4558167"/>
            <a:ext cx="11360800" cy="8516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solidFill>
                  <a:schemeClr val="accent5"/>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96016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6"/>
        <p:cNvGrpSpPr/>
        <p:nvPr/>
      </p:nvGrpSpPr>
      <p:grpSpPr>
        <a:xfrm>
          <a:off x="0" y="0"/>
          <a:ext cx="0" cy="0"/>
          <a:chOff x="0" y="0"/>
          <a:chExt cx="0" cy="0"/>
        </a:xfrm>
      </p:grpSpPr>
    </p:spTree>
    <p:extLst>
      <p:ext uri="{BB962C8B-B14F-4D97-AF65-F5344CB8AC3E}">
        <p14:creationId xmlns:p14="http://schemas.microsoft.com/office/powerpoint/2010/main" val="117979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1494822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1035200" y="620533"/>
            <a:ext cx="101216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800"/>
              <a:buFont typeface="Handlee"/>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14"/>
          <p:cNvSpPr txBox="1">
            <a:spLocks noGrp="1"/>
          </p:cNvSpPr>
          <p:nvPr>
            <p:ph type="subTitle" idx="1"/>
          </p:nvPr>
        </p:nvSpPr>
        <p:spPr>
          <a:xfrm>
            <a:off x="1036320" y="3130651"/>
            <a:ext cx="3150400" cy="8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Roboto"/>
              <a:buNone/>
              <a:defRPr sz="1867">
                <a:latin typeface="Quicksand"/>
                <a:ea typeface="Quicksand"/>
                <a:cs typeface="Quicksand"/>
                <a:sym typeface="Quicksand"/>
              </a:defRPr>
            </a:lvl1pPr>
            <a:lvl2pPr lvl="1">
              <a:spcBef>
                <a:spcPts val="0"/>
              </a:spcBef>
              <a:spcAft>
                <a:spcPts val="0"/>
              </a:spcAft>
              <a:buClr>
                <a:schemeClr val="lt1"/>
              </a:buClr>
              <a:buSzPts val="1200"/>
              <a:buNone/>
              <a:defRPr sz="1600">
                <a:solidFill>
                  <a:schemeClr val="lt1"/>
                </a:solidFill>
              </a:defRPr>
            </a:lvl2pPr>
            <a:lvl3pPr lvl="2">
              <a:spcBef>
                <a:spcPts val="2133"/>
              </a:spcBef>
              <a:spcAft>
                <a:spcPts val="0"/>
              </a:spcAft>
              <a:buClr>
                <a:schemeClr val="lt1"/>
              </a:buClr>
              <a:buSzPts val="1200"/>
              <a:buNone/>
              <a:defRPr sz="1600">
                <a:solidFill>
                  <a:schemeClr val="lt1"/>
                </a:solidFill>
              </a:defRPr>
            </a:lvl3pPr>
            <a:lvl4pPr lvl="3">
              <a:spcBef>
                <a:spcPts val="2133"/>
              </a:spcBef>
              <a:spcAft>
                <a:spcPts val="0"/>
              </a:spcAft>
              <a:buClr>
                <a:schemeClr val="lt1"/>
              </a:buClr>
              <a:buSzPts val="1200"/>
              <a:buNone/>
              <a:defRPr sz="1600">
                <a:solidFill>
                  <a:schemeClr val="lt1"/>
                </a:solidFill>
              </a:defRPr>
            </a:lvl4pPr>
            <a:lvl5pPr lvl="4">
              <a:spcBef>
                <a:spcPts val="2133"/>
              </a:spcBef>
              <a:spcAft>
                <a:spcPts val="0"/>
              </a:spcAft>
              <a:buClr>
                <a:schemeClr val="lt1"/>
              </a:buClr>
              <a:buSzPts val="1200"/>
              <a:buNone/>
              <a:defRPr sz="1600">
                <a:solidFill>
                  <a:schemeClr val="lt1"/>
                </a:solidFill>
              </a:defRPr>
            </a:lvl5pPr>
            <a:lvl6pPr lvl="5">
              <a:spcBef>
                <a:spcPts val="2133"/>
              </a:spcBef>
              <a:spcAft>
                <a:spcPts val="0"/>
              </a:spcAft>
              <a:buClr>
                <a:schemeClr val="lt1"/>
              </a:buClr>
              <a:buSzPts val="1200"/>
              <a:buNone/>
              <a:defRPr sz="1600">
                <a:solidFill>
                  <a:schemeClr val="lt1"/>
                </a:solidFill>
              </a:defRPr>
            </a:lvl6pPr>
            <a:lvl7pPr lvl="6">
              <a:spcBef>
                <a:spcPts val="2133"/>
              </a:spcBef>
              <a:spcAft>
                <a:spcPts val="0"/>
              </a:spcAft>
              <a:buClr>
                <a:schemeClr val="lt1"/>
              </a:buClr>
              <a:buSzPts val="1200"/>
              <a:buNone/>
              <a:defRPr sz="1600">
                <a:solidFill>
                  <a:schemeClr val="lt1"/>
                </a:solidFill>
              </a:defRPr>
            </a:lvl7pPr>
            <a:lvl8pPr lvl="7">
              <a:spcBef>
                <a:spcPts val="2133"/>
              </a:spcBef>
              <a:spcAft>
                <a:spcPts val="0"/>
              </a:spcAft>
              <a:buClr>
                <a:schemeClr val="lt1"/>
              </a:buClr>
              <a:buSzPts val="1200"/>
              <a:buNone/>
              <a:defRPr sz="1600">
                <a:solidFill>
                  <a:schemeClr val="lt1"/>
                </a:solidFill>
              </a:defRPr>
            </a:lvl8pPr>
            <a:lvl9pPr lvl="8">
              <a:spcBef>
                <a:spcPts val="2133"/>
              </a:spcBef>
              <a:spcAft>
                <a:spcPts val="2133"/>
              </a:spcAft>
              <a:buClr>
                <a:schemeClr val="lt1"/>
              </a:buClr>
              <a:buSzPts val="1200"/>
              <a:buNone/>
              <a:defRPr sz="1600">
                <a:solidFill>
                  <a:schemeClr val="lt1"/>
                </a:solidFill>
              </a:defRPr>
            </a:lvl9pPr>
          </a:lstStyle>
          <a:p>
            <a:endParaRPr/>
          </a:p>
        </p:txBody>
      </p:sp>
      <p:sp>
        <p:nvSpPr>
          <p:cNvPr id="41" name="Google Shape;41;p14"/>
          <p:cNvSpPr txBox="1">
            <a:spLocks noGrp="1"/>
          </p:cNvSpPr>
          <p:nvPr>
            <p:ph type="subTitle" idx="2"/>
          </p:nvPr>
        </p:nvSpPr>
        <p:spPr>
          <a:xfrm>
            <a:off x="4535424" y="3144684"/>
            <a:ext cx="3150400" cy="8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867">
                <a:latin typeface="Quicksand"/>
                <a:ea typeface="Quicksand"/>
                <a:cs typeface="Quicksand"/>
                <a:sym typeface="Quicksand"/>
              </a:defRPr>
            </a:lvl1pPr>
            <a:lvl2pPr lvl="1" rtl="0">
              <a:spcBef>
                <a:spcPts val="0"/>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42" name="Google Shape;42;p14"/>
          <p:cNvSpPr txBox="1">
            <a:spLocks noGrp="1"/>
          </p:cNvSpPr>
          <p:nvPr>
            <p:ph type="subTitle" idx="3"/>
          </p:nvPr>
        </p:nvSpPr>
        <p:spPr>
          <a:xfrm>
            <a:off x="7973568" y="3144684"/>
            <a:ext cx="3150400" cy="8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867">
                <a:latin typeface="Quicksand"/>
                <a:ea typeface="Quicksand"/>
                <a:cs typeface="Quicksand"/>
                <a:sym typeface="Quicksand"/>
              </a:defRPr>
            </a:lvl1pPr>
            <a:lvl2pPr lvl="1" rtl="0">
              <a:spcBef>
                <a:spcPts val="0"/>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43" name="Google Shape;43;p14"/>
          <p:cNvSpPr txBox="1">
            <a:spLocks noGrp="1"/>
          </p:cNvSpPr>
          <p:nvPr>
            <p:ph type="subTitle" idx="4"/>
          </p:nvPr>
        </p:nvSpPr>
        <p:spPr>
          <a:xfrm>
            <a:off x="1042200" y="5335767"/>
            <a:ext cx="3150400" cy="8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867">
                <a:latin typeface="Quicksand"/>
                <a:ea typeface="Quicksand"/>
                <a:cs typeface="Quicksand"/>
                <a:sym typeface="Quicksand"/>
              </a:defRPr>
            </a:lvl1pPr>
            <a:lvl2pPr lvl="1" rtl="0">
              <a:spcBef>
                <a:spcPts val="0"/>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44" name="Google Shape;44;p14"/>
          <p:cNvSpPr txBox="1">
            <a:spLocks noGrp="1"/>
          </p:cNvSpPr>
          <p:nvPr>
            <p:ph type="subTitle" idx="5"/>
          </p:nvPr>
        </p:nvSpPr>
        <p:spPr>
          <a:xfrm>
            <a:off x="4534500" y="5335767"/>
            <a:ext cx="3150400" cy="8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867">
                <a:latin typeface="Quicksand"/>
                <a:ea typeface="Quicksand"/>
                <a:cs typeface="Quicksand"/>
                <a:sym typeface="Quicksand"/>
              </a:defRPr>
            </a:lvl1pPr>
            <a:lvl2pPr lvl="1" rtl="0">
              <a:spcBef>
                <a:spcPts val="0"/>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45" name="Google Shape;45;p14"/>
          <p:cNvSpPr txBox="1">
            <a:spLocks noGrp="1"/>
          </p:cNvSpPr>
          <p:nvPr>
            <p:ph type="subTitle" idx="6"/>
          </p:nvPr>
        </p:nvSpPr>
        <p:spPr>
          <a:xfrm>
            <a:off x="7973800" y="5335767"/>
            <a:ext cx="3150400" cy="8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867">
                <a:latin typeface="Quicksand"/>
                <a:ea typeface="Quicksand"/>
                <a:cs typeface="Quicksand"/>
                <a:sym typeface="Quicksand"/>
              </a:defRPr>
            </a:lvl1pPr>
            <a:lvl2pPr lvl="1" rtl="0">
              <a:spcBef>
                <a:spcPts val="0"/>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46" name="Google Shape;46;p14"/>
          <p:cNvSpPr txBox="1">
            <a:spLocks noGrp="1"/>
          </p:cNvSpPr>
          <p:nvPr>
            <p:ph type="subTitle" idx="7"/>
          </p:nvPr>
        </p:nvSpPr>
        <p:spPr>
          <a:xfrm>
            <a:off x="1036337" y="2564408"/>
            <a:ext cx="3150400" cy="6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000"/>
              <a:buFont typeface="Handlee"/>
              <a:buNone/>
              <a:defRPr sz="2667" b="1">
                <a:solidFill>
                  <a:schemeClr val="accent5"/>
                </a:solidFill>
                <a:latin typeface="Handlee"/>
                <a:ea typeface="Handlee"/>
                <a:cs typeface="Handlee"/>
                <a:sym typeface="Handlee"/>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47" name="Google Shape;47;p14"/>
          <p:cNvSpPr txBox="1">
            <a:spLocks noGrp="1"/>
          </p:cNvSpPr>
          <p:nvPr>
            <p:ph type="subTitle" idx="8"/>
          </p:nvPr>
        </p:nvSpPr>
        <p:spPr>
          <a:xfrm>
            <a:off x="4535424" y="2571425"/>
            <a:ext cx="3150400" cy="61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667" b="1">
                <a:solidFill>
                  <a:schemeClr val="accent2"/>
                </a:solidFill>
                <a:latin typeface="Handlee"/>
                <a:ea typeface="Handlee"/>
                <a:cs typeface="Handlee"/>
                <a:sym typeface="Handlee"/>
              </a:defRPr>
            </a:lvl1pPr>
            <a:lvl2pPr lvl="1" algn="ctr" rtl="0">
              <a:spcBef>
                <a:spcPts val="2133"/>
              </a:spcBef>
              <a:spcAft>
                <a:spcPts val="0"/>
              </a:spcAft>
              <a:buClr>
                <a:schemeClr val="accent2"/>
              </a:buClr>
              <a:buSzPts val="1400"/>
              <a:buNone/>
              <a:defRPr>
                <a:solidFill>
                  <a:schemeClr val="accent2"/>
                </a:solidFill>
              </a:defRPr>
            </a:lvl2pPr>
            <a:lvl3pPr lvl="2" algn="ctr" rtl="0">
              <a:spcBef>
                <a:spcPts val="2133"/>
              </a:spcBef>
              <a:spcAft>
                <a:spcPts val="0"/>
              </a:spcAft>
              <a:buClr>
                <a:schemeClr val="accent2"/>
              </a:buClr>
              <a:buSzPts val="1400"/>
              <a:buNone/>
              <a:defRPr>
                <a:solidFill>
                  <a:schemeClr val="accent2"/>
                </a:solidFill>
              </a:defRPr>
            </a:lvl3pPr>
            <a:lvl4pPr lvl="3" algn="ctr" rtl="0">
              <a:spcBef>
                <a:spcPts val="2133"/>
              </a:spcBef>
              <a:spcAft>
                <a:spcPts val="0"/>
              </a:spcAft>
              <a:buClr>
                <a:schemeClr val="accent2"/>
              </a:buClr>
              <a:buSzPts val="1400"/>
              <a:buNone/>
              <a:defRPr>
                <a:solidFill>
                  <a:schemeClr val="accent2"/>
                </a:solidFill>
              </a:defRPr>
            </a:lvl4pPr>
            <a:lvl5pPr lvl="4" algn="ctr" rtl="0">
              <a:spcBef>
                <a:spcPts val="2133"/>
              </a:spcBef>
              <a:spcAft>
                <a:spcPts val="0"/>
              </a:spcAft>
              <a:buClr>
                <a:schemeClr val="accent2"/>
              </a:buClr>
              <a:buSzPts val="1400"/>
              <a:buNone/>
              <a:defRPr>
                <a:solidFill>
                  <a:schemeClr val="accent2"/>
                </a:solidFill>
              </a:defRPr>
            </a:lvl5pPr>
            <a:lvl6pPr lvl="5" algn="ctr" rtl="0">
              <a:spcBef>
                <a:spcPts val="2133"/>
              </a:spcBef>
              <a:spcAft>
                <a:spcPts val="0"/>
              </a:spcAft>
              <a:buClr>
                <a:schemeClr val="accent2"/>
              </a:buClr>
              <a:buSzPts val="1400"/>
              <a:buNone/>
              <a:defRPr>
                <a:solidFill>
                  <a:schemeClr val="accent2"/>
                </a:solidFill>
              </a:defRPr>
            </a:lvl6pPr>
            <a:lvl7pPr lvl="6" algn="ctr" rtl="0">
              <a:spcBef>
                <a:spcPts val="2133"/>
              </a:spcBef>
              <a:spcAft>
                <a:spcPts val="0"/>
              </a:spcAft>
              <a:buClr>
                <a:schemeClr val="accent2"/>
              </a:buClr>
              <a:buSzPts val="1400"/>
              <a:buNone/>
              <a:defRPr>
                <a:solidFill>
                  <a:schemeClr val="accent2"/>
                </a:solidFill>
              </a:defRPr>
            </a:lvl7pPr>
            <a:lvl8pPr lvl="7" algn="ctr" rtl="0">
              <a:spcBef>
                <a:spcPts val="2133"/>
              </a:spcBef>
              <a:spcAft>
                <a:spcPts val="0"/>
              </a:spcAft>
              <a:buClr>
                <a:schemeClr val="accent2"/>
              </a:buClr>
              <a:buSzPts val="1400"/>
              <a:buNone/>
              <a:defRPr>
                <a:solidFill>
                  <a:schemeClr val="accent2"/>
                </a:solidFill>
              </a:defRPr>
            </a:lvl8pPr>
            <a:lvl9pPr lvl="8" algn="ctr" rtl="0">
              <a:spcBef>
                <a:spcPts val="2133"/>
              </a:spcBef>
              <a:spcAft>
                <a:spcPts val="2133"/>
              </a:spcAft>
              <a:buClr>
                <a:schemeClr val="accent2"/>
              </a:buClr>
              <a:buSzPts val="1400"/>
              <a:buNone/>
              <a:defRPr>
                <a:solidFill>
                  <a:schemeClr val="accent2"/>
                </a:solidFill>
              </a:defRPr>
            </a:lvl9pPr>
          </a:lstStyle>
          <a:p>
            <a:endParaRPr/>
          </a:p>
        </p:txBody>
      </p:sp>
      <p:sp>
        <p:nvSpPr>
          <p:cNvPr id="48" name="Google Shape;48;p14"/>
          <p:cNvSpPr txBox="1">
            <a:spLocks noGrp="1"/>
          </p:cNvSpPr>
          <p:nvPr>
            <p:ph type="subTitle" idx="9"/>
          </p:nvPr>
        </p:nvSpPr>
        <p:spPr>
          <a:xfrm>
            <a:off x="7973585" y="2571404"/>
            <a:ext cx="3150400" cy="61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000"/>
              <a:buFont typeface="Handlee"/>
              <a:buNone/>
              <a:defRPr sz="2667" b="1">
                <a:solidFill>
                  <a:schemeClr val="accent5"/>
                </a:solidFill>
                <a:latin typeface="Handlee"/>
                <a:ea typeface="Handlee"/>
                <a:cs typeface="Handlee"/>
                <a:sym typeface="Handle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49" name="Google Shape;49;p14"/>
          <p:cNvSpPr txBox="1">
            <a:spLocks noGrp="1"/>
          </p:cNvSpPr>
          <p:nvPr>
            <p:ph type="subTitle" idx="13"/>
          </p:nvPr>
        </p:nvSpPr>
        <p:spPr>
          <a:xfrm>
            <a:off x="1042200" y="4756800"/>
            <a:ext cx="3150400" cy="61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667" b="1">
                <a:solidFill>
                  <a:schemeClr val="accent2"/>
                </a:solidFill>
                <a:latin typeface="Handlee"/>
                <a:ea typeface="Handlee"/>
                <a:cs typeface="Handlee"/>
                <a:sym typeface="Handlee"/>
              </a:defRPr>
            </a:lvl1pPr>
            <a:lvl2pPr lvl="1" algn="ctr" rtl="0">
              <a:spcBef>
                <a:spcPts val="2133"/>
              </a:spcBef>
              <a:spcAft>
                <a:spcPts val="0"/>
              </a:spcAft>
              <a:buClr>
                <a:schemeClr val="accent2"/>
              </a:buClr>
              <a:buSzPts val="1400"/>
              <a:buNone/>
              <a:defRPr>
                <a:solidFill>
                  <a:schemeClr val="accent2"/>
                </a:solidFill>
              </a:defRPr>
            </a:lvl2pPr>
            <a:lvl3pPr lvl="2" algn="ctr" rtl="0">
              <a:spcBef>
                <a:spcPts val="2133"/>
              </a:spcBef>
              <a:spcAft>
                <a:spcPts val="0"/>
              </a:spcAft>
              <a:buClr>
                <a:schemeClr val="accent2"/>
              </a:buClr>
              <a:buSzPts val="1400"/>
              <a:buNone/>
              <a:defRPr>
                <a:solidFill>
                  <a:schemeClr val="accent2"/>
                </a:solidFill>
              </a:defRPr>
            </a:lvl3pPr>
            <a:lvl4pPr lvl="3" algn="ctr" rtl="0">
              <a:spcBef>
                <a:spcPts val="2133"/>
              </a:spcBef>
              <a:spcAft>
                <a:spcPts val="0"/>
              </a:spcAft>
              <a:buClr>
                <a:schemeClr val="accent2"/>
              </a:buClr>
              <a:buSzPts val="1400"/>
              <a:buNone/>
              <a:defRPr>
                <a:solidFill>
                  <a:schemeClr val="accent2"/>
                </a:solidFill>
              </a:defRPr>
            </a:lvl4pPr>
            <a:lvl5pPr lvl="4" algn="ctr" rtl="0">
              <a:spcBef>
                <a:spcPts val="2133"/>
              </a:spcBef>
              <a:spcAft>
                <a:spcPts val="0"/>
              </a:spcAft>
              <a:buClr>
                <a:schemeClr val="accent2"/>
              </a:buClr>
              <a:buSzPts val="1400"/>
              <a:buNone/>
              <a:defRPr>
                <a:solidFill>
                  <a:schemeClr val="accent2"/>
                </a:solidFill>
              </a:defRPr>
            </a:lvl5pPr>
            <a:lvl6pPr lvl="5" algn="ctr" rtl="0">
              <a:spcBef>
                <a:spcPts val="2133"/>
              </a:spcBef>
              <a:spcAft>
                <a:spcPts val="0"/>
              </a:spcAft>
              <a:buClr>
                <a:schemeClr val="accent2"/>
              </a:buClr>
              <a:buSzPts val="1400"/>
              <a:buNone/>
              <a:defRPr>
                <a:solidFill>
                  <a:schemeClr val="accent2"/>
                </a:solidFill>
              </a:defRPr>
            </a:lvl6pPr>
            <a:lvl7pPr lvl="6" algn="ctr" rtl="0">
              <a:spcBef>
                <a:spcPts val="2133"/>
              </a:spcBef>
              <a:spcAft>
                <a:spcPts val="0"/>
              </a:spcAft>
              <a:buClr>
                <a:schemeClr val="accent2"/>
              </a:buClr>
              <a:buSzPts val="1400"/>
              <a:buNone/>
              <a:defRPr>
                <a:solidFill>
                  <a:schemeClr val="accent2"/>
                </a:solidFill>
              </a:defRPr>
            </a:lvl7pPr>
            <a:lvl8pPr lvl="7" algn="ctr" rtl="0">
              <a:spcBef>
                <a:spcPts val="2133"/>
              </a:spcBef>
              <a:spcAft>
                <a:spcPts val="0"/>
              </a:spcAft>
              <a:buClr>
                <a:schemeClr val="accent2"/>
              </a:buClr>
              <a:buSzPts val="1400"/>
              <a:buNone/>
              <a:defRPr>
                <a:solidFill>
                  <a:schemeClr val="accent2"/>
                </a:solidFill>
              </a:defRPr>
            </a:lvl8pPr>
            <a:lvl9pPr lvl="8" algn="ctr" rtl="0">
              <a:spcBef>
                <a:spcPts val="2133"/>
              </a:spcBef>
              <a:spcAft>
                <a:spcPts val="2133"/>
              </a:spcAft>
              <a:buClr>
                <a:schemeClr val="accent2"/>
              </a:buClr>
              <a:buSzPts val="1400"/>
              <a:buNone/>
              <a:defRPr>
                <a:solidFill>
                  <a:schemeClr val="accent2"/>
                </a:solidFill>
              </a:defRPr>
            </a:lvl9pPr>
          </a:lstStyle>
          <a:p>
            <a:endParaRPr/>
          </a:p>
        </p:txBody>
      </p:sp>
      <p:sp>
        <p:nvSpPr>
          <p:cNvPr id="50" name="Google Shape;50;p14"/>
          <p:cNvSpPr txBox="1">
            <a:spLocks noGrp="1"/>
          </p:cNvSpPr>
          <p:nvPr>
            <p:ph type="subTitle" idx="14"/>
          </p:nvPr>
        </p:nvSpPr>
        <p:spPr>
          <a:xfrm>
            <a:off x="4534500" y="4750451"/>
            <a:ext cx="3150400" cy="61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000"/>
              <a:buFont typeface="Handlee"/>
              <a:buNone/>
              <a:defRPr sz="2667" b="1">
                <a:solidFill>
                  <a:schemeClr val="accent5"/>
                </a:solidFill>
                <a:latin typeface="Handlee"/>
                <a:ea typeface="Handlee"/>
                <a:cs typeface="Handlee"/>
                <a:sym typeface="Handle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1" name="Google Shape;51;p14"/>
          <p:cNvSpPr txBox="1">
            <a:spLocks noGrp="1"/>
          </p:cNvSpPr>
          <p:nvPr>
            <p:ph type="subTitle" idx="15"/>
          </p:nvPr>
        </p:nvSpPr>
        <p:spPr>
          <a:xfrm>
            <a:off x="7973800" y="4756800"/>
            <a:ext cx="3150400" cy="61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667" b="1">
                <a:solidFill>
                  <a:schemeClr val="accent2"/>
                </a:solidFill>
                <a:latin typeface="Handlee"/>
                <a:ea typeface="Handlee"/>
                <a:cs typeface="Handlee"/>
                <a:sym typeface="Handlee"/>
              </a:defRPr>
            </a:lvl1pPr>
            <a:lvl2pPr lvl="1" algn="ctr" rtl="0">
              <a:spcBef>
                <a:spcPts val="2133"/>
              </a:spcBef>
              <a:spcAft>
                <a:spcPts val="0"/>
              </a:spcAft>
              <a:buClr>
                <a:schemeClr val="accent2"/>
              </a:buClr>
              <a:buSzPts val="1400"/>
              <a:buNone/>
              <a:defRPr>
                <a:solidFill>
                  <a:schemeClr val="accent2"/>
                </a:solidFill>
              </a:defRPr>
            </a:lvl2pPr>
            <a:lvl3pPr lvl="2" algn="ctr" rtl="0">
              <a:spcBef>
                <a:spcPts val="2133"/>
              </a:spcBef>
              <a:spcAft>
                <a:spcPts val="0"/>
              </a:spcAft>
              <a:buClr>
                <a:schemeClr val="accent2"/>
              </a:buClr>
              <a:buSzPts val="1400"/>
              <a:buNone/>
              <a:defRPr>
                <a:solidFill>
                  <a:schemeClr val="accent2"/>
                </a:solidFill>
              </a:defRPr>
            </a:lvl3pPr>
            <a:lvl4pPr lvl="3" algn="ctr" rtl="0">
              <a:spcBef>
                <a:spcPts val="2133"/>
              </a:spcBef>
              <a:spcAft>
                <a:spcPts val="0"/>
              </a:spcAft>
              <a:buClr>
                <a:schemeClr val="accent2"/>
              </a:buClr>
              <a:buSzPts val="1400"/>
              <a:buNone/>
              <a:defRPr>
                <a:solidFill>
                  <a:schemeClr val="accent2"/>
                </a:solidFill>
              </a:defRPr>
            </a:lvl4pPr>
            <a:lvl5pPr lvl="4" algn="ctr" rtl="0">
              <a:spcBef>
                <a:spcPts val="2133"/>
              </a:spcBef>
              <a:spcAft>
                <a:spcPts val="0"/>
              </a:spcAft>
              <a:buClr>
                <a:schemeClr val="accent2"/>
              </a:buClr>
              <a:buSzPts val="1400"/>
              <a:buNone/>
              <a:defRPr>
                <a:solidFill>
                  <a:schemeClr val="accent2"/>
                </a:solidFill>
              </a:defRPr>
            </a:lvl5pPr>
            <a:lvl6pPr lvl="5" algn="ctr" rtl="0">
              <a:spcBef>
                <a:spcPts val="2133"/>
              </a:spcBef>
              <a:spcAft>
                <a:spcPts val="0"/>
              </a:spcAft>
              <a:buClr>
                <a:schemeClr val="accent2"/>
              </a:buClr>
              <a:buSzPts val="1400"/>
              <a:buNone/>
              <a:defRPr>
                <a:solidFill>
                  <a:schemeClr val="accent2"/>
                </a:solidFill>
              </a:defRPr>
            </a:lvl6pPr>
            <a:lvl7pPr lvl="6" algn="ctr" rtl="0">
              <a:spcBef>
                <a:spcPts val="2133"/>
              </a:spcBef>
              <a:spcAft>
                <a:spcPts val="0"/>
              </a:spcAft>
              <a:buClr>
                <a:schemeClr val="accent2"/>
              </a:buClr>
              <a:buSzPts val="1400"/>
              <a:buNone/>
              <a:defRPr>
                <a:solidFill>
                  <a:schemeClr val="accent2"/>
                </a:solidFill>
              </a:defRPr>
            </a:lvl7pPr>
            <a:lvl8pPr lvl="7" algn="ctr" rtl="0">
              <a:spcBef>
                <a:spcPts val="2133"/>
              </a:spcBef>
              <a:spcAft>
                <a:spcPts val="0"/>
              </a:spcAft>
              <a:buClr>
                <a:schemeClr val="accent2"/>
              </a:buClr>
              <a:buSzPts val="1400"/>
              <a:buNone/>
              <a:defRPr>
                <a:solidFill>
                  <a:schemeClr val="accent2"/>
                </a:solidFill>
              </a:defRPr>
            </a:lvl8pPr>
            <a:lvl9pPr lvl="8" algn="ctr" rtl="0">
              <a:spcBef>
                <a:spcPts val="2133"/>
              </a:spcBef>
              <a:spcAft>
                <a:spcPts val="2133"/>
              </a:spcAft>
              <a:buClr>
                <a:schemeClr val="accent2"/>
              </a:buClr>
              <a:buSzPts val="1400"/>
              <a:buNone/>
              <a:defRPr>
                <a:solidFill>
                  <a:schemeClr val="accent2"/>
                </a:solidFill>
              </a:defRPr>
            </a:lvl9pPr>
          </a:lstStyle>
          <a:p>
            <a:endParaRPr/>
          </a:p>
        </p:txBody>
      </p:sp>
      <p:sp>
        <p:nvSpPr>
          <p:cNvPr id="52" name="Google Shape;52;p14"/>
          <p:cNvSpPr txBox="1">
            <a:spLocks noGrp="1"/>
          </p:cNvSpPr>
          <p:nvPr>
            <p:ph type="title" idx="16" hasCustomPrompt="1"/>
          </p:nvPr>
        </p:nvSpPr>
        <p:spPr>
          <a:xfrm>
            <a:off x="4535441" y="2158233"/>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
        <p:nvSpPr>
          <p:cNvPr id="53" name="Google Shape;53;p14"/>
          <p:cNvSpPr txBox="1">
            <a:spLocks noGrp="1"/>
          </p:cNvSpPr>
          <p:nvPr>
            <p:ph type="title" idx="17" hasCustomPrompt="1"/>
          </p:nvPr>
        </p:nvSpPr>
        <p:spPr>
          <a:xfrm>
            <a:off x="7973585" y="2158233"/>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
        <p:nvSpPr>
          <p:cNvPr id="54" name="Google Shape;54;p14"/>
          <p:cNvSpPr txBox="1">
            <a:spLocks noGrp="1"/>
          </p:cNvSpPr>
          <p:nvPr>
            <p:ph type="title" idx="18" hasCustomPrompt="1"/>
          </p:nvPr>
        </p:nvSpPr>
        <p:spPr>
          <a:xfrm>
            <a:off x="1042200" y="4361867"/>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
        <p:nvSpPr>
          <p:cNvPr id="55" name="Google Shape;55;p14"/>
          <p:cNvSpPr txBox="1">
            <a:spLocks noGrp="1"/>
          </p:cNvSpPr>
          <p:nvPr>
            <p:ph type="title" idx="19" hasCustomPrompt="1"/>
          </p:nvPr>
        </p:nvSpPr>
        <p:spPr>
          <a:xfrm>
            <a:off x="4534500" y="4357000"/>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
        <p:nvSpPr>
          <p:cNvPr id="56" name="Google Shape;56;p14"/>
          <p:cNvSpPr txBox="1">
            <a:spLocks noGrp="1"/>
          </p:cNvSpPr>
          <p:nvPr>
            <p:ph type="title" idx="20" hasCustomPrompt="1"/>
          </p:nvPr>
        </p:nvSpPr>
        <p:spPr>
          <a:xfrm>
            <a:off x="7973800" y="4357000"/>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
        <p:nvSpPr>
          <p:cNvPr id="57" name="Google Shape;57;p14"/>
          <p:cNvSpPr txBox="1">
            <a:spLocks noGrp="1"/>
          </p:cNvSpPr>
          <p:nvPr>
            <p:ph type="title" idx="21" hasCustomPrompt="1"/>
          </p:nvPr>
        </p:nvSpPr>
        <p:spPr>
          <a:xfrm>
            <a:off x="1036337" y="2158233"/>
            <a:ext cx="31504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Font typeface="Handlee"/>
              <a:buNone/>
              <a:defRPr sz="3467" b="1">
                <a:latin typeface="Handlee"/>
                <a:ea typeface="Handlee"/>
                <a:cs typeface="Handlee"/>
                <a:sym typeface="Handlee"/>
              </a:defRPr>
            </a:lvl2pPr>
            <a:lvl3pPr lvl="2" algn="ctr" rtl="0">
              <a:spcBef>
                <a:spcPts val="0"/>
              </a:spcBef>
              <a:spcAft>
                <a:spcPts val="0"/>
              </a:spcAft>
              <a:buSzPts val="2600"/>
              <a:buFont typeface="Handlee"/>
              <a:buNone/>
              <a:defRPr sz="3467" b="1">
                <a:latin typeface="Handlee"/>
                <a:ea typeface="Handlee"/>
                <a:cs typeface="Handlee"/>
                <a:sym typeface="Handlee"/>
              </a:defRPr>
            </a:lvl3pPr>
            <a:lvl4pPr lvl="3" algn="ctr" rtl="0">
              <a:spcBef>
                <a:spcPts val="0"/>
              </a:spcBef>
              <a:spcAft>
                <a:spcPts val="0"/>
              </a:spcAft>
              <a:buSzPts val="2600"/>
              <a:buFont typeface="Handlee"/>
              <a:buNone/>
              <a:defRPr sz="3467" b="1">
                <a:latin typeface="Handlee"/>
                <a:ea typeface="Handlee"/>
                <a:cs typeface="Handlee"/>
                <a:sym typeface="Handlee"/>
              </a:defRPr>
            </a:lvl4pPr>
            <a:lvl5pPr lvl="4" algn="ctr" rtl="0">
              <a:spcBef>
                <a:spcPts val="0"/>
              </a:spcBef>
              <a:spcAft>
                <a:spcPts val="0"/>
              </a:spcAft>
              <a:buSzPts val="2600"/>
              <a:buFont typeface="Handlee"/>
              <a:buNone/>
              <a:defRPr sz="3467" b="1">
                <a:latin typeface="Handlee"/>
                <a:ea typeface="Handlee"/>
                <a:cs typeface="Handlee"/>
                <a:sym typeface="Handlee"/>
              </a:defRPr>
            </a:lvl5pPr>
            <a:lvl6pPr lvl="5" algn="ctr" rtl="0">
              <a:spcBef>
                <a:spcPts val="0"/>
              </a:spcBef>
              <a:spcAft>
                <a:spcPts val="0"/>
              </a:spcAft>
              <a:buSzPts val="2600"/>
              <a:buFont typeface="Handlee"/>
              <a:buNone/>
              <a:defRPr sz="3467" b="1">
                <a:latin typeface="Handlee"/>
                <a:ea typeface="Handlee"/>
                <a:cs typeface="Handlee"/>
                <a:sym typeface="Handlee"/>
              </a:defRPr>
            </a:lvl6pPr>
            <a:lvl7pPr lvl="6" algn="ctr" rtl="0">
              <a:spcBef>
                <a:spcPts val="0"/>
              </a:spcBef>
              <a:spcAft>
                <a:spcPts val="0"/>
              </a:spcAft>
              <a:buSzPts val="2600"/>
              <a:buFont typeface="Handlee"/>
              <a:buNone/>
              <a:defRPr sz="3467" b="1">
                <a:latin typeface="Handlee"/>
                <a:ea typeface="Handlee"/>
                <a:cs typeface="Handlee"/>
                <a:sym typeface="Handlee"/>
              </a:defRPr>
            </a:lvl7pPr>
            <a:lvl8pPr lvl="7" algn="ctr" rtl="0">
              <a:spcBef>
                <a:spcPts val="0"/>
              </a:spcBef>
              <a:spcAft>
                <a:spcPts val="0"/>
              </a:spcAft>
              <a:buSzPts val="2600"/>
              <a:buFont typeface="Handlee"/>
              <a:buNone/>
              <a:defRPr sz="3467" b="1">
                <a:latin typeface="Handlee"/>
                <a:ea typeface="Handlee"/>
                <a:cs typeface="Handlee"/>
                <a:sym typeface="Handlee"/>
              </a:defRPr>
            </a:lvl8pPr>
            <a:lvl9pPr lvl="8" algn="ctr" rtl="0">
              <a:spcBef>
                <a:spcPts val="0"/>
              </a:spcBef>
              <a:spcAft>
                <a:spcPts val="0"/>
              </a:spcAft>
              <a:buSzPts val="2600"/>
              <a:buFont typeface="Handlee"/>
              <a:buNone/>
              <a:defRPr sz="3467" b="1">
                <a:latin typeface="Handlee"/>
                <a:ea typeface="Handlee"/>
                <a:cs typeface="Handlee"/>
                <a:sym typeface="Handlee"/>
              </a:defRPr>
            </a:lvl9pPr>
          </a:lstStyle>
          <a:p>
            <a:r>
              <a:t>xx%</a:t>
            </a:r>
          </a:p>
        </p:txBody>
      </p:sp>
    </p:spTree>
    <p:extLst>
      <p:ext uri="{BB962C8B-B14F-4D97-AF65-F5344CB8AC3E}">
        <p14:creationId xmlns:p14="http://schemas.microsoft.com/office/powerpoint/2010/main" val="312947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056433" y="2596896"/>
            <a:ext cx="4179200" cy="1964800"/>
          </a:xfrm>
          <a:prstGeom prst="rect">
            <a:avLst/>
          </a:prstGeom>
        </p:spPr>
        <p:txBody>
          <a:bodyPr spcFirstLastPara="1" wrap="square" lIns="91425" tIns="91425" rIns="91425" bIns="91425" anchor="ctr" anchorCtr="0">
            <a:noAutofit/>
          </a:bodyPr>
          <a:lstStyle>
            <a:lvl1pPr lvl="0">
              <a:spcBef>
                <a:spcPts val="0"/>
              </a:spcBef>
              <a:spcAft>
                <a:spcPts val="0"/>
              </a:spcAft>
              <a:buSzPts val="4000"/>
              <a:buFont typeface="Handlee"/>
              <a:buNone/>
              <a:defRPr sz="5333" b="1">
                <a:latin typeface="Handlee"/>
                <a:ea typeface="Handlee"/>
                <a:cs typeface="Handlee"/>
                <a:sym typeface="Handlee"/>
              </a:defRPr>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endParaRPr/>
          </a:p>
        </p:txBody>
      </p:sp>
      <p:sp>
        <p:nvSpPr>
          <p:cNvPr id="60" name="Google Shape;60;p15"/>
          <p:cNvSpPr txBox="1">
            <a:spLocks noGrp="1"/>
          </p:cNvSpPr>
          <p:nvPr>
            <p:ph type="subTitle" idx="1"/>
          </p:nvPr>
        </p:nvSpPr>
        <p:spPr>
          <a:xfrm>
            <a:off x="1056433" y="4375133"/>
            <a:ext cx="4179200" cy="128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2"/>
              </a:buClr>
              <a:buSzPts val="1400"/>
              <a:buFont typeface="Roboto"/>
              <a:buNone/>
              <a:defRPr sz="1867">
                <a:solidFill>
                  <a:schemeClr val="dk2"/>
                </a:solidFill>
                <a:latin typeface="Quicksand"/>
                <a:ea typeface="Quicksand"/>
                <a:cs typeface="Quicksand"/>
                <a:sym typeface="Quicksan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61" name="Google Shape;61;p15"/>
          <p:cNvSpPr txBox="1">
            <a:spLocks noGrp="1"/>
          </p:cNvSpPr>
          <p:nvPr>
            <p:ph type="title" idx="2" hasCustomPrompt="1"/>
          </p:nvPr>
        </p:nvSpPr>
        <p:spPr>
          <a:xfrm>
            <a:off x="854284" y="1718951"/>
            <a:ext cx="1969600" cy="66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Handlee"/>
              <a:buNone/>
              <a:defRPr sz="5333" b="1">
                <a:latin typeface="Handlee"/>
                <a:ea typeface="Handlee"/>
                <a:cs typeface="Handlee"/>
                <a:sym typeface="Handlee"/>
              </a:defRPr>
            </a:lvl2pPr>
            <a:lvl3pPr lvl="2" algn="ctr" rtl="0">
              <a:spcBef>
                <a:spcPts val="0"/>
              </a:spcBef>
              <a:spcAft>
                <a:spcPts val="0"/>
              </a:spcAft>
              <a:buSzPts val="4000"/>
              <a:buFont typeface="Handlee"/>
              <a:buNone/>
              <a:defRPr sz="5333" b="1">
                <a:latin typeface="Handlee"/>
                <a:ea typeface="Handlee"/>
                <a:cs typeface="Handlee"/>
                <a:sym typeface="Handlee"/>
              </a:defRPr>
            </a:lvl3pPr>
            <a:lvl4pPr lvl="3" algn="ctr" rtl="0">
              <a:spcBef>
                <a:spcPts val="0"/>
              </a:spcBef>
              <a:spcAft>
                <a:spcPts val="0"/>
              </a:spcAft>
              <a:buSzPts val="4000"/>
              <a:buFont typeface="Handlee"/>
              <a:buNone/>
              <a:defRPr sz="5333" b="1">
                <a:latin typeface="Handlee"/>
                <a:ea typeface="Handlee"/>
                <a:cs typeface="Handlee"/>
                <a:sym typeface="Handlee"/>
              </a:defRPr>
            </a:lvl4pPr>
            <a:lvl5pPr lvl="4" algn="ctr" rtl="0">
              <a:spcBef>
                <a:spcPts val="0"/>
              </a:spcBef>
              <a:spcAft>
                <a:spcPts val="0"/>
              </a:spcAft>
              <a:buSzPts val="4000"/>
              <a:buFont typeface="Handlee"/>
              <a:buNone/>
              <a:defRPr sz="5333" b="1">
                <a:latin typeface="Handlee"/>
                <a:ea typeface="Handlee"/>
                <a:cs typeface="Handlee"/>
                <a:sym typeface="Handlee"/>
              </a:defRPr>
            </a:lvl5pPr>
            <a:lvl6pPr lvl="5" algn="ctr" rtl="0">
              <a:spcBef>
                <a:spcPts val="0"/>
              </a:spcBef>
              <a:spcAft>
                <a:spcPts val="0"/>
              </a:spcAft>
              <a:buSzPts val="4000"/>
              <a:buFont typeface="Handlee"/>
              <a:buNone/>
              <a:defRPr sz="5333" b="1">
                <a:latin typeface="Handlee"/>
                <a:ea typeface="Handlee"/>
                <a:cs typeface="Handlee"/>
                <a:sym typeface="Handlee"/>
              </a:defRPr>
            </a:lvl6pPr>
            <a:lvl7pPr lvl="6" algn="ctr" rtl="0">
              <a:spcBef>
                <a:spcPts val="0"/>
              </a:spcBef>
              <a:spcAft>
                <a:spcPts val="0"/>
              </a:spcAft>
              <a:buSzPts val="4000"/>
              <a:buFont typeface="Handlee"/>
              <a:buNone/>
              <a:defRPr sz="5333" b="1">
                <a:latin typeface="Handlee"/>
                <a:ea typeface="Handlee"/>
                <a:cs typeface="Handlee"/>
                <a:sym typeface="Handlee"/>
              </a:defRPr>
            </a:lvl7pPr>
            <a:lvl8pPr lvl="7" algn="ctr" rtl="0">
              <a:spcBef>
                <a:spcPts val="0"/>
              </a:spcBef>
              <a:spcAft>
                <a:spcPts val="0"/>
              </a:spcAft>
              <a:buSzPts val="4000"/>
              <a:buFont typeface="Handlee"/>
              <a:buNone/>
              <a:defRPr sz="5333" b="1">
                <a:latin typeface="Handlee"/>
                <a:ea typeface="Handlee"/>
                <a:cs typeface="Handlee"/>
                <a:sym typeface="Handlee"/>
              </a:defRPr>
            </a:lvl8pPr>
            <a:lvl9pPr lvl="8" algn="ctr" rtl="0">
              <a:spcBef>
                <a:spcPts val="0"/>
              </a:spcBef>
              <a:spcAft>
                <a:spcPts val="0"/>
              </a:spcAft>
              <a:buSzPts val="4000"/>
              <a:buFont typeface="Handlee"/>
              <a:buNone/>
              <a:defRPr sz="5333" b="1">
                <a:latin typeface="Handlee"/>
                <a:ea typeface="Handlee"/>
                <a:cs typeface="Handlee"/>
                <a:sym typeface="Handlee"/>
              </a:defRPr>
            </a:lvl9pPr>
          </a:lstStyle>
          <a:p>
            <a:r>
              <a:t>xx%</a:t>
            </a:r>
          </a:p>
        </p:txBody>
      </p:sp>
    </p:spTree>
    <p:extLst>
      <p:ext uri="{BB962C8B-B14F-4D97-AF65-F5344CB8AC3E}">
        <p14:creationId xmlns:p14="http://schemas.microsoft.com/office/powerpoint/2010/main" val="122642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401000" y="1949200"/>
            <a:ext cx="5390000" cy="207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Roboto"/>
              <a:buNone/>
              <a:defRPr sz="2667" b="0">
                <a:latin typeface="Quicksand"/>
                <a:ea typeface="Quicksand"/>
                <a:cs typeface="Quicksand"/>
                <a:sym typeface="Quicksand"/>
              </a:defRPr>
            </a:lvl1pPr>
            <a:lvl2pPr lvl="1">
              <a:spcBef>
                <a:spcPts val="0"/>
              </a:spcBef>
              <a:spcAft>
                <a:spcPts val="0"/>
              </a:spcAft>
              <a:buSzPts val="2500"/>
              <a:buFont typeface="Roboto"/>
              <a:buNone/>
              <a:defRPr sz="3333">
                <a:latin typeface="Roboto"/>
                <a:ea typeface="Roboto"/>
                <a:cs typeface="Roboto"/>
                <a:sym typeface="Roboto"/>
              </a:defRPr>
            </a:lvl2pPr>
            <a:lvl3pPr lvl="2">
              <a:spcBef>
                <a:spcPts val="0"/>
              </a:spcBef>
              <a:spcAft>
                <a:spcPts val="0"/>
              </a:spcAft>
              <a:buSzPts val="2500"/>
              <a:buFont typeface="Roboto"/>
              <a:buNone/>
              <a:defRPr sz="3333">
                <a:latin typeface="Roboto"/>
                <a:ea typeface="Roboto"/>
                <a:cs typeface="Roboto"/>
                <a:sym typeface="Roboto"/>
              </a:defRPr>
            </a:lvl3pPr>
            <a:lvl4pPr lvl="3">
              <a:spcBef>
                <a:spcPts val="0"/>
              </a:spcBef>
              <a:spcAft>
                <a:spcPts val="0"/>
              </a:spcAft>
              <a:buSzPts val="2500"/>
              <a:buFont typeface="Roboto"/>
              <a:buNone/>
              <a:defRPr sz="3333">
                <a:latin typeface="Roboto"/>
                <a:ea typeface="Roboto"/>
                <a:cs typeface="Roboto"/>
                <a:sym typeface="Roboto"/>
              </a:defRPr>
            </a:lvl4pPr>
            <a:lvl5pPr lvl="4">
              <a:spcBef>
                <a:spcPts val="0"/>
              </a:spcBef>
              <a:spcAft>
                <a:spcPts val="0"/>
              </a:spcAft>
              <a:buSzPts val="2500"/>
              <a:buFont typeface="Roboto"/>
              <a:buNone/>
              <a:defRPr sz="3333">
                <a:latin typeface="Roboto"/>
                <a:ea typeface="Roboto"/>
                <a:cs typeface="Roboto"/>
                <a:sym typeface="Roboto"/>
              </a:defRPr>
            </a:lvl5pPr>
            <a:lvl6pPr lvl="5">
              <a:spcBef>
                <a:spcPts val="0"/>
              </a:spcBef>
              <a:spcAft>
                <a:spcPts val="0"/>
              </a:spcAft>
              <a:buSzPts val="2500"/>
              <a:buFont typeface="Roboto"/>
              <a:buNone/>
              <a:defRPr sz="3333">
                <a:latin typeface="Roboto"/>
                <a:ea typeface="Roboto"/>
                <a:cs typeface="Roboto"/>
                <a:sym typeface="Roboto"/>
              </a:defRPr>
            </a:lvl6pPr>
            <a:lvl7pPr lvl="6">
              <a:spcBef>
                <a:spcPts val="0"/>
              </a:spcBef>
              <a:spcAft>
                <a:spcPts val="0"/>
              </a:spcAft>
              <a:buSzPts val="2500"/>
              <a:buFont typeface="Roboto"/>
              <a:buNone/>
              <a:defRPr sz="3333">
                <a:latin typeface="Roboto"/>
                <a:ea typeface="Roboto"/>
                <a:cs typeface="Roboto"/>
                <a:sym typeface="Roboto"/>
              </a:defRPr>
            </a:lvl7pPr>
            <a:lvl8pPr lvl="7">
              <a:spcBef>
                <a:spcPts val="0"/>
              </a:spcBef>
              <a:spcAft>
                <a:spcPts val="0"/>
              </a:spcAft>
              <a:buSzPts val="2500"/>
              <a:buFont typeface="Roboto"/>
              <a:buNone/>
              <a:defRPr sz="3333">
                <a:latin typeface="Roboto"/>
                <a:ea typeface="Roboto"/>
                <a:cs typeface="Roboto"/>
                <a:sym typeface="Roboto"/>
              </a:defRPr>
            </a:lvl8pPr>
            <a:lvl9pPr lvl="8">
              <a:spcBef>
                <a:spcPts val="0"/>
              </a:spcBef>
              <a:spcAft>
                <a:spcPts val="0"/>
              </a:spcAft>
              <a:buSzPts val="2500"/>
              <a:buFont typeface="Roboto"/>
              <a:buNone/>
              <a:defRPr sz="3333">
                <a:latin typeface="Roboto"/>
                <a:ea typeface="Roboto"/>
                <a:cs typeface="Roboto"/>
                <a:sym typeface="Roboto"/>
              </a:defRPr>
            </a:lvl9pPr>
          </a:lstStyle>
          <a:p>
            <a:endParaRPr/>
          </a:p>
        </p:txBody>
      </p:sp>
      <p:sp>
        <p:nvSpPr>
          <p:cNvPr id="64" name="Google Shape;64;p16"/>
          <p:cNvSpPr txBox="1">
            <a:spLocks noGrp="1"/>
          </p:cNvSpPr>
          <p:nvPr>
            <p:ph type="subTitle" idx="1"/>
          </p:nvPr>
        </p:nvSpPr>
        <p:spPr>
          <a:xfrm>
            <a:off x="3276200" y="4631167"/>
            <a:ext cx="5639600" cy="74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900"/>
              <a:buFont typeface="Handlee"/>
              <a:buNone/>
              <a:defRPr sz="3733" b="1">
                <a:solidFill>
                  <a:schemeClr val="dk2"/>
                </a:solidFill>
                <a:latin typeface="Handlee"/>
                <a:ea typeface="Handlee"/>
                <a:cs typeface="Handlee"/>
                <a:sym typeface="Handle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366142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448167" y="2596823"/>
            <a:ext cx="4680000" cy="19628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Font typeface="Handlee"/>
              <a:buNone/>
              <a:defRPr sz="5333" b="1">
                <a:latin typeface="Handlee"/>
                <a:ea typeface="Handlee"/>
                <a:cs typeface="Handlee"/>
                <a:sym typeface="Handlee"/>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67" name="Google Shape;67;p17"/>
          <p:cNvSpPr txBox="1">
            <a:spLocks noGrp="1"/>
          </p:cNvSpPr>
          <p:nvPr>
            <p:ph type="subTitle" idx="1"/>
          </p:nvPr>
        </p:nvSpPr>
        <p:spPr>
          <a:xfrm>
            <a:off x="7041333" y="4376928"/>
            <a:ext cx="4089200" cy="12800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lt2"/>
              </a:buClr>
              <a:buSzPts val="1200"/>
              <a:buFont typeface="Roboto"/>
              <a:buNone/>
              <a:defRPr sz="1867">
                <a:solidFill>
                  <a:schemeClr val="lt2"/>
                </a:solidFill>
                <a:latin typeface="Quicksand"/>
                <a:ea typeface="Quicksand"/>
                <a:cs typeface="Quicksand"/>
                <a:sym typeface="Quicksan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68" name="Google Shape;68;p17"/>
          <p:cNvSpPr txBox="1">
            <a:spLocks noGrp="1"/>
          </p:cNvSpPr>
          <p:nvPr>
            <p:ph type="title" idx="2" hasCustomPrompt="1"/>
          </p:nvPr>
        </p:nvSpPr>
        <p:spPr>
          <a:xfrm>
            <a:off x="9670112" y="1699500"/>
            <a:ext cx="1794400" cy="66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Handlee"/>
              <a:buNone/>
              <a:defRPr sz="5333" b="1">
                <a:latin typeface="Handlee"/>
                <a:ea typeface="Handlee"/>
                <a:cs typeface="Handlee"/>
                <a:sym typeface="Handlee"/>
              </a:defRPr>
            </a:lvl2pPr>
            <a:lvl3pPr lvl="2" algn="ctr" rtl="0">
              <a:spcBef>
                <a:spcPts val="0"/>
              </a:spcBef>
              <a:spcAft>
                <a:spcPts val="0"/>
              </a:spcAft>
              <a:buSzPts val="4000"/>
              <a:buFont typeface="Handlee"/>
              <a:buNone/>
              <a:defRPr sz="5333" b="1">
                <a:latin typeface="Handlee"/>
                <a:ea typeface="Handlee"/>
                <a:cs typeface="Handlee"/>
                <a:sym typeface="Handlee"/>
              </a:defRPr>
            </a:lvl3pPr>
            <a:lvl4pPr lvl="3" algn="ctr" rtl="0">
              <a:spcBef>
                <a:spcPts val="0"/>
              </a:spcBef>
              <a:spcAft>
                <a:spcPts val="0"/>
              </a:spcAft>
              <a:buSzPts val="4000"/>
              <a:buFont typeface="Handlee"/>
              <a:buNone/>
              <a:defRPr sz="5333" b="1">
                <a:latin typeface="Handlee"/>
                <a:ea typeface="Handlee"/>
                <a:cs typeface="Handlee"/>
                <a:sym typeface="Handlee"/>
              </a:defRPr>
            </a:lvl4pPr>
            <a:lvl5pPr lvl="4" algn="ctr" rtl="0">
              <a:spcBef>
                <a:spcPts val="0"/>
              </a:spcBef>
              <a:spcAft>
                <a:spcPts val="0"/>
              </a:spcAft>
              <a:buSzPts val="4000"/>
              <a:buFont typeface="Handlee"/>
              <a:buNone/>
              <a:defRPr sz="5333" b="1">
                <a:latin typeface="Handlee"/>
                <a:ea typeface="Handlee"/>
                <a:cs typeface="Handlee"/>
                <a:sym typeface="Handlee"/>
              </a:defRPr>
            </a:lvl5pPr>
            <a:lvl6pPr lvl="5" algn="ctr" rtl="0">
              <a:spcBef>
                <a:spcPts val="0"/>
              </a:spcBef>
              <a:spcAft>
                <a:spcPts val="0"/>
              </a:spcAft>
              <a:buSzPts val="4000"/>
              <a:buFont typeface="Handlee"/>
              <a:buNone/>
              <a:defRPr sz="5333" b="1">
                <a:latin typeface="Handlee"/>
                <a:ea typeface="Handlee"/>
                <a:cs typeface="Handlee"/>
                <a:sym typeface="Handlee"/>
              </a:defRPr>
            </a:lvl6pPr>
            <a:lvl7pPr lvl="6" algn="ctr" rtl="0">
              <a:spcBef>
                <a:spcPts val="0"/>
              </a:spcBef>
              <a:spcAft>
                <a:spcPts val="0"/>
              </a:spcAft>
              <a:buSzPts val="4000"/>
              <a:buFont typeface="Handlee"/>
              <a:buNone/>
              <a:defRPr sz="5333" b="1">
                <a:latin typeface="Handlee"/>
                <a:ea typeface="Handlee"/>
                <a:cs typeface="Handlee"/>
                <a:sym typeface="Handlee"/>
              </a:defRPr>
            </a:lvl7pPr>
            <a:lvl8pPr lvl="7" algn="ctr" rtl="0">
              <a:spcBef>
                <a:spcPts val="0"/>
              </a:spcBef>
              <a:spcAft>
                <a:spcPts val="0"/>
              </a:spcAft>
              <a:buSzPts val="4000"/>
              <a:buFont typeface="Handlee"/>
              <a:buNone/>
              <a:defRPr sz="5333" b="1">
                <a:latin typeface="Handlee"/>
                <a:ea typeface="Handlee"/>
                <a:cs typeface="Handlee"/>
                <a:sym typeface="Handlee"/>
              </a:defRPr>
            </a:lvl8pPr>
            <a:lvl9pPr lvl="8" algn="ctr" rtl="0">
              <a:spcBef>
                <a:spcPts val="0"/>
              </a:spcBef>
              <a:spcAft>
                <a:spcPts val="0"/>
              </a:spcAft>
              <a:buSzPts val="4000"/>
              <a:buFont typeface="Handlee"/>
              <a:buNone/>
              <a:defRPr sz="5333" b="1">
                <a:latin typeface="Handlee"/>
                <a:ea typeface="Handlee"/>
                <a:cs typeface="Handlee"/>
                <a:sym typeface="Handlee"/>
              </a:defRPr>
            </a:lvl9pPr>
          </a:lstStyle>
          <a:p>
            <a:r>
              <a:t>xx%</a:t>
            </a:r>
          </a:p>
        </p:txBody>
      </p:sp>
    </p:spTree>
    <p:extLst>
      <p:ext uri="{BB962C8B-B14F-4D97-AF65-F5344CB8AC3E}">
        <p14:creationId xmlns:p14="http://schemas.microsoft.com/office/powerpoint/2010/main" val="423925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6857200" y="1956700"/>
            <a:ext cx="4485600" cy="8344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lgn="r">
              <a:spcBef>
                <a:spcPts val="0"/>
              </a:spcBef>
              <a:spcAft>
                <a:spcPts val="0"/>
              </a:spcAft>
              <a:buSzPts val="2800"/>
              <a:buFont typeface="Handlee"/>
              <a:buNone/>
              <a:defRPr b="1">
                <a:latin typeface="Handlee"/>
                <a:ea typeface="Handlee"/>
                <a:cs typeface="Handlee"/>
                <a:sym typeface="Handlee"/>
              </a:defRPr>
            </a:lvl2pPr>
            <a:lvl3pPr lvl="2" algn="r">
              <a:spcBef>
                <a:spcPts val="0"/>
              </a:spcBef>
              <a:spcAft>
                <a:spcPts val="0"/>
              </a:spcAft>
              <a:buSzPts val="2800"/>
              <a:buFont typeface="Handlee"/>
              <a:buNone/>
              <a:defRPr b="1">
                <a:latin typeface="Handlee"/>
                <a:ea typeface="Handlee"/>
                <a:cs typeface="Handlee"/>
                <a:sym typeface="Handlee"/>
              </a:defRPr>
            </a:lvl3pPr>
            <a:lvl4pPr lvl="3" algn="r">
              <a:spcBef>
                <a:spcPts val="0"/>
              </a:spcBef>
              <a:spcAft>
                <a:spcPts val="0"/>
              </a:spcAft>
              <a:buSzPts val="2800"/>
              <a:buFont typeface="Handlee"/>
              <a:buNone/>
              <a:defRPr b="1">
                <a:latin typeface="Handlee"/>
                <a:ea typeface="Handlee"/>
                <a:cs typeface="Handlee"/>
                <a:sym typeface="Handlee"/>
              </a:defRPr>
            </a:lvl4pPr>
            <a:lvl5pPr lvl="4" algn="r">
              <a:spcBef>
                <a:spcPts val="0"/>
              </a:spcBef>
              <a:spcAft>
                <a:spcPts val="0"/>
              </a:spcAft>
              <a:buSzPts val="2800"/>
              <a:buFont typeface="Handlee"/>
              <a:buNone/>
              <a:defRPr b="1">
                <a:latin typeface="Handlee"/>
                <a:ea typeface="Handlee"/>
                <a:cs typeface="Handlee"/>
                <a:sym typeface="Handlee"/>
              </a:defRPr>
            </a:lvl5pPr>
            <a:lvl6pPr lvl="5" algn="r">
              <a:spcBef>
                <a:spcPts val="0"/>
              </a:spcBef>
              <a:spcAft>
                <a:spcPts val="0"/>
              </a:spcAft>
              <a:buSzPts val="2800"/>
              <a:buFont typeface="Handlee"/>
              <a:buNone/>
              <a:defRPr b="1">
                <a:latin typeface="Handlee"/>
                <a:ea typeface="Handlee"/>
                <a:cs typeface="Handlee"/>
                <a:sym typeface="Handlee"/>
              </a:defRPr>
            </a:lvl6pPr>
            <a:lvl7pPr lvl="6" algn="r">
              <a:spcBef>
                <a:spcPts val="0"/>
              </a:spcBef>
              <a:spcAft>
                <a:spcPts val="0"/>
              </a:spcAft>
              <a:buSzPts val="2800"/>
              <a:buFont typeface="Handlee"/>
              <a:buNone/>
              <a:defRPr b="1">
                <a:latin typeface="Handlee"/>
                <a:ea typeface="Handlee"/>
                <a:cs typeface="Handlee"/>
                <a:sym typeface="Handlee"/>
              </a:defRPr>
            </a:lvl7pPr>
            <a:lvl8pPr lvl="7" algn="r">
              <a:spcBef>
                <a:spcPts val="0"/>
              </a:spcBef>
              <a:spcAft>
                <a:spcPts val="0"/>
              </a:spcAft>
              <a:buSzPts val="2800"/>
              <a:buFont typeface="Handlee"/>
              <a:buNone/>
              <a:defRPr b="1">
                <a:latin typeface="Handlee"/>
                <a:ea typeface="Handlee"/>
                <a:cs typeface="Handlee"/>
                <a:sym typeface="Handlee"/>
              </a:defRPr>
            </a:lvl8pPr>
            <a:lvl9pPr lvl="8" algn="r">
              <a:spcBef>
                <a:spcPts val="0"/>
              </a:spcBef>
              <a:spcAft>
                <a:spcPts val="0"/>
              </a:spcAft>
              <a:buSzPts val="2800"/>
              <a:buFont typeface="Handlee"/>
              <a:buNone/>
              <a:defRPr b="1">
                <a:latin typeface="Handlee"/>
                <a:ea typeface="Handlee"/>
                <a:cs typeface="Handlee"/>
                <a:sym typeface="Handlee"/>
              </a:defRPr>
            </a:lvl9pPr>
          </a:lstStyle>
          <a:p>
            <a:endParaRPr/>
          </a:p>
        </p:txBody>
      </p:sp>
      <p:sp>
        <p:nvSpPr>
          <p:cNvPr id="71" name="Google Shape;71;p18"/>
          <p:cNvSpPr txBox="1">
            <a:spLocks noGrp="1"/>
          </p:cNvSpPr>
          <p:nvPr>
            <p:ph type="subTitle" idx="1"/>
          </p:nvPr>
        </p:nvSpPr>
        <p:spPr>
          <a:xfrm>
            <a:off x="6857200" y="2859767"/>
            <a:ext cx="4485600" cy="2141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solidFill>
                  <a:schemeClr val="accent3"/>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3026357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103833" y="620700"/>
            <a:ext cx="9219200" cy="8820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lgn="ctr">
              <a:spcBef>
                <a:spcPts val="0"/>
              </a:spcBef>
              <a:spcAft>
                <a:spcPts val="0"/>
              </a:spcAft>
              <a:buSzPts val="2800"/>
              <a:buFont typeface="Handlee"/>
              <a:buNone/>
              <a:defRPr>
                <a:latin typeface="Handlee"/>
                <a:ea typeface="Handlee"/>
                <a:cs typeface="Handlee"/>
                <a:sym typeface="Handlee"/>
              </a:defRPr>
            </a:lvl2pPr>
            <a:lvl3pPr lvl="2" algn="ctr">
              <a:spcBef>
                <a:spcPts val="0"/>
              </a:spcBef>
              <a:spcAft>
                <a:spcPts val="0"/>
              </a:spcAft>
              <a:buSzPts val="2800"/>
              <a:buFont typeface="Handlee"/>
              <a:buNone/>
              <a:defRPr>
                <a:latin typeface="Handlee"/>
                <a:ea typeface="Handlee"/>
                <a:cs typeface="Handlee"/>
                <a:sym typeface="Handlee"/>
              </a:defRPr>
            </a:lvl3pPr>
            <a:lvl4pPr lvl="3" algn="ctr">
              <a:spcBef>
                <a:spcPts val="0"/>
              </a:spcBef>
              <a:spcAft>
                <a:spcPts val="0"/>
              </a:spcAft>
              <a:buSzPts val="2800"/>
              <a:buFont typeface="Handlee"/>
              <a:buNone/>
              <a:defRPr>
                <a:latin typeface="Handlee"/>
                <a:ea typeface="Handlee"/>
                <a:cs typeface="Handlee"/>
                <a:sym typeface="Handlee"/>
              </a:defRPr>
            </a:lvl4pPr>
            <a:lvl5pPr lvl="4" algn="ctr">
              <a:spcBef>
                <a:spcPts val="0"/>
              </a:spcBef>
              <a:spcAft>
                <a:spcPts val="0"/>
              </a:spcAft>
              <a:buSzPts val="2800"/>
              <a:buFont typeface="Handlee"/>
              <a:buNone/>
              <a:defRPr>
                <a:latin typeface="Handlee"/>
                <a:ea typeface="Handlee"/>
                <a:cs typeface="Handlee"/>
                <a:sym typeface="Handlee"/>
              </a:defRPr>
            </a:lvl5pPr>
            <a:lvl6pPr lvl="5" algn="ctr">
              <a:spcBef>
                <a:spcPts val="0"/>
              </a:spcBef>
              <a:spcAft>
                <a:spcPts val="0"/>
              </a:spcAft>
              <a:buSzPts val="2800"/>
              <a:buFont typeface="Handlee"/>
              <a:buNone/>
              <a:defRPr>
                <a:latin typeface="Handlee"/>
                <a:ea typeface="Handlee"/>
                <a:cs typeface="Handlee"/>
                <a:sym typeface="Handlee"/>
              </a:defRPr>
            </a:lvl6pPr>
            <a:lvl7pPr lvl="6" algn="ctr">
              <a:spcBef>
                <a:spcPts val="0"/>
              </a:spcBef>
              <a:spcAft>
                <a:spcPts val="0"/>
              </a:spcAft>
              <a:buSzPts val="2800"/>
              <a:buFont typeface="Handlee"/>
              <a:buNone/>
              <a:defRPr>
                <a:latin typeface="Handlee"/>
                <a:ea typeface="Handlee"/>
                <a:cs typeface="Handlee"/>
                <a:sym typeface="Handlee"/>
              </a:defRPr>
            </a:lvl7pPr>
            <a:lvl8pPr lvl="7" algn="ctr">
              <a:spcBef>
                <a:spcPts val="0"/>
              </a:spcBef>
              <a:spcAft>
                <a:spcPts val="0"/>
              </a:spcAft>
              <a:buSzPts val="2800"/>
              <a:buFont typeface="Handlee"/>
              <a:buNone/>
              <a:defRPr>
                <a:latin typeface="Handlee"/>
                <a:ea typeface="Handlee"/>
                <a:cs typeface="Handlee"/>
                <a:sym typeface="Handlee"/>
              </a:defRPr>
            </a:lvl8pPr>
            <a:lvl9pPr lvl="8" algn="ctr">
              <a:spcBef>
                <a:spcPts val="0"/>
              </a:spcBef>
              <a:spcAft>
                <a:spcPts val="0"/>
              </a:spcAft>
              <a:buSzPts val="2800"/>
              <a:buFont typeface="Handlee"/>
              <a:buNone/>
              <a:defRPr>
                <a:latin typeface="Handlee"/>
                <a:ea typeface="Handlee"/>
                <a:cs typeface="Handlee"/>
                <a:sym typeface="Handlee"/>
              </a:defRPr>
            </a:lvl9pPr>
          </a:lstStyle>
          <a:p>
            <a:endParaRPr/>
          </a:p>
        </p:txBody>
      </p:sp>
      <p:sp>
        <p:nvSpPr>
          <p:cNvPr id="94" name="Google Shape;94;p20"/>
          <p:cNvSpPr txBox="1">
            <a:spLocks noGrp="1"/>
          </p:cNvSpPr>
          <p:nvPr>
            <p:ph type="subTitle" idx="1"/>
          </p:nvPr>
        </p:nvSpPr>
        <p:spPr>
          <a:xfrm>
            <a:off x="982651" y="3058603"/>
            <a:ext cx="3309200" cy="88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Handlee"/>
              <a:buNone/>
              <a:defRPr sz="2667" b="1">
                <a:solidFill>
                  <a:schemeClr val="accent2"/>
                </a:solidFill>
                <a:latin typeface="Handlee"/>
                <a:ea typeface="Handlee"/>
                <a:cs typeface="Handlee"/>
                <a:sym typeface="Handlee"/>
              </a:defRPr>
            </a:lvl1pPr>
            <a:lvl2pPr lvl="1" algn="ctr">
              <a:spcBef>
                <a:spcPts val="2133"/>
              </a:spcBef>
              <a:spcAft>
                <a:spcPts val="0"/>
              </a:spcAft>
              <a:buSzPts val="2000"/>
              <a:buFont typeface="Handlee"/>
              <a:buNone/>
              <a:defRPr sz="2667" b="1">
                <a:latin typeface="Handlee"/>
                <a:ea typeface="Handlee"/>
                <a:cs typeface="Handlee"/>
                <a:sym typeface="Handlee"/>
              </a:defRPr>
            </a:lvl2pPr>
            <a:lvl3pPr lvl="2" algn="ctr">
              <a:spcBef>
                <a:spcPts val="2133"/>
              </a:spcBef>
              <a:spcAft>
                <a:spcPts val="0"/>
              </a:spcAft>
              <a:buSzPts val="2000"/>
              <a:buFont typeface="Handlee"/>
              <a:buNone/>
              <a:defRPr sz="2667" b="1">
                <a:latin typeface="Handlee"/>
                <a:ea typeface="Handlee"/>
                <a:cs typeface="Handlee"/>
                <a:sym typeface="Handlee"/>
              </a:defRPr>
            </a:lvl3pPr>
            <a:lvl4pPr lvl="3" algn="ctr">
              <a:spcBef>
                <a:spcPts val="2133"/>
              </a:spcBef>
              <a:spcAft>
                <a:spcPts val="0"/>
              </a:spcAft>
              <a:buSzPts val="2000"/>
              <a:buFont typeface="Handlee"/>
              <a:buNone/>
              <a:defRPr sz="2667" b="1">
                <a:latin typeface="Handlee"/>
                <a:ea typeface="Handlee"/>
                <a:cs typeface="Handlee"/>
                <a:sym typeface="Handlee"/>
              </a:defRPr>
            </a:lvl4pPr>
            <a:lvl5pPr lvl="4" algn="ctr">
              <a:spcBef>
                <a:spcPts val="2133"/>
              </a:spcBef>
              <a:spcAft>
                <a:spcPts val="0"/>
              </a:spcAft>
              <a:buSzPts val="2000"/>
              <a:buFont typeface="Handlee"/>
              <a:buNone/>
              <a:defRPr sz="2667" b="1">
                <a:latin typeface="Handlee"/>
                <a:ea typeface="Handlee"/>
                <a:cs typeface="Handlee"/>
                <a:sym typeface="Handlee"/>
              </a:defRPr>
            </a:lvl5pPr>
            <a:lvl6pPr lvl="5" algn="ctr">
              <a:spcBef>
                <a:spcPts val="2133"/>
              </a:spcBef>
              <a:spcAft>
                <a:spcPts val="0"/>
              </a:spcAft>
              <a:buSzPts val="2000"/>
              <a:buFont typeface="Handlee"/>
              <a:buNone/>
              <a:defRPr sz="2667" b="1">
                <a:latin typeface="Handlee"/>
                <a:ea typeface="Handlee"/>
                <a:cs typeface="Handlee"/>
                <a:sym typeface="Handlee"/>
              </a:defRPr>
            </a:lvl6pPr>
            <a:lvl7pPr lvl="6" algn="ctr">
              <a:spcBef>
                <a:spcPts val="2133"/>
              </a:spcBef>
              <a:spcAft>
                <a:spcPts val="0"/>
              </a:spcAft>
              <a:buSzPts val="2000"/>
              <a:buFont typeface="Handlee"/>
              <a:buNone/>
              <a:defRPr sz="2667" b="1">
                <a:latin typeface="Handlee"/>
                <a:ea typeface="Handlee"/>
                <a:cs typeface="Handlee"/>
                <a:sym typeface="Handlee"/>
              </a:defRPr>
            </a:lvl7pPr>
            <a:lvl8pPr lvl="7" algn="ctr">
              <a:spcBef>
                <a:spcPts val="2133"/>
              </a:spcBef>
              <a:spcAft>
                <a:spcPts val="0"/>
              </a:spcAft>
              <a:buSzPts val="2000"/>
              <a:buFont typeface="Handlee"/>
              <a:buNone/>
              <a:defRPr sz="2667" b="1">
                <a:latin typeface="Handlee"/>
                <a:ea typeface="Handlee"/>
                <a:cs typeface="Handlee"/>
                <a:sym typeface="Handlee"/>
              </a:defRPr>
            </a:lvl8pPr>
            <a:lvl9pPr lvl="8" algn="ctr">
              <a:spcBef>
                <a:spcPts val="2133"/>
              </a:spcBef>
              <a:spcAft>
                <a:spcPts val="2133"/>
              </a:spcAft>
              <a:buSzPts val="2000"/>
              <a:buFont typeface="Handlee"/>
              <a:buNone/>
              <a:defRPr sz="2667" b="1">
                <a:latin typeface="Handlee"/>
                <a:ea typeface="Handlee"/>
                <a:cs typeface="Handlee"/>
                <a:sym typeface="Handlee"/>
              </a:defRPr>
            </a:lvl9pPr>
          </a:lstStyle>
          <a:p>
            <a:endParaRPr/>
          </a:p>
        </p:txBody>
      </p:sp>
      <p:sp>
        <p:nvSpPr>
          <p:cNvPr id="95" name="Google Shape;95;p20"/>
          <p:cNvSpPr txBox="1">
            <a:spLocks noGrp="1"/>
          </p:cNvSpPr>
          <p:nvPr>
            <p:ph type="subTitle" idx="2"/>
          </p:nvPr>
        </p:nvSpPr>
        <p:spPr>
          <a:xfrm>
            <a:off x="4452017" y="3058600"/>
            <a:ext cx="3309200" cy="88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andlee"/>
              <a:buNone/>
              <a:defRPr sz="2667" b="1">
                <a:solidFill>
                  <a:schemeClr val="accent2"/>
                </a:solidFill>
                <a:latin typeface="Handlee"/>
                <a:ea typeface="Handlee"/>
                <a:cs typeface="Handlee"/>
                <a:sym typeface="Handlee"/>
              </a:defRPr>
            </a:lvl1pPr>
            <a:lvl2pPr lvl="1" algn="ctr" rtl="0">
              <a:spcBef>
                <a:spcPts val="2133"/>
              </a:spcBef>
              <a:spcAft>
                <a:spcPts val="0"/>
              </a:spcAft>
              <a:buSzPts val="2000"/>
              <a:buFont typeface="Handlee"/>
              <a:buNone/>
              <a:defRPr sz="2667" b="1">
                <a:latin typeface="Handlee"/>
                <a:ea typeface="Handlee"/>
                <a:cs typeface="Handlee"/>
                <a:sym typeface="Handlee"/>
              </a:defRPr>
            </a:lvl2pPr>
            <a:lvl3pPr lvl="2" algn="ctr" rtl="0">
              <a:spcBef>
                <a:spcPts val="2133"/>
              </a:spcBef>
              <a:spcAft>
                <a:spcPts val="0"/>
              </a:spcAft>
              <a:buSzPts val="2000"/>
              <a:buFont typeface="Handlee"/>
              <a:buNone/>
              <a:defRPr sz="2667" b="1">
                <a:latin typeface="Handlee"/>
                <a:ea typeface="Handlee"/>
                <a:cs typeface="Handlee"/>
                <a:sym typeface="Handlee"/>
              </a:defRPr>
            </a:lvl3pPr>
            <a:lvl4pPr lvl="3" algn="ctr" rtl="0">
              <a:spcBef>
                <a:spcPts val="2133"/>
              </a:spcBef>
              <a:spcAft>
                <a:spcPts val="0"/>
              </a:spcAft>
              <a:buSzPts val="2000"/>
              <a:buFont typeface="Handlee"/>
              <a:buNone/>
              <a:defRPr sz="2667" b="1">
                <a:latin typeface="Handlee"/>
                <a:ea typeface="Handlee"/>
                <a:cs typeface="Handlee"/>
                <a:sym typeface="Handlee"/>
              </a:defRPr>
            </a:lvl4pPr>
            <a:lvl5pPr lvl="4" algn="ctr" rtl="0">
              <a:spcBef>
                <a:spcPts val="2133"/>
              </a:spcBef>
              <a:spcAft>
                <a:spcPts val="0"/>
              </a:spcAft>
              <a:buSzPts val="2000"/>
              <a:buFont typeface="Handlee"/>
              <a:buNone/>
              <a:defRPr sz="2667" b="1">
                <a:latin typeface="Handlee"/>
                <a:ea typeface="Handlee"/>
                <a:cs typeface="Handlee"/>
                <a:sym typeface="Handlee"/>
              </a:defRPr>
            </a:lvl5pPr>
            <a:lvl6pPr lvl="5" algn="ctr" rtl="0">
              <a:spcBef>
                <a:spcPts val="2133"/>
              </a:spcBef>
              <a:spcAft>
                <a:spcPts val="0"/>
              </a:spcAft>
              <a:buSzPts val="2000"/>
              <a:buFont typeface="Handlee"/>
              <a:buNone/>
              <a:defRPr sz="2667" b="1">
                <a:latin typeface="Handlee"/>
                <a:ea typeface="Handlee"/>
                <a:cs typeface="Handlee"/>
                <a:sym typeface="Handlee"/>
              </a:defRPr>
            </a:lvl6pPr>
            <a:lvl7pPr lvl="6" algn="ctr" rtl="0">
              <a:spcBef>
                <a:spcPts val="2133"/>
              </a:spcBef>
              <a:spcAft>
                <a:spcPts val="0"/>
              </a:spcAft>
              <a:buSzPts val="2000"/>
              <a:buFont typeface="Handlee"/>
              <a:buNone/>
              <a:defRPr sz="2667" b="1">
                <a:latin typeface="Handlee"/>
                <a:ea typeface="Handlee"/>
                <a:cs typeface="Handlee"/>
                <a:sym typeface="Handlee"/>
              </a:defRPr>
            </a:lvl7pPr>
            <a:lvl8pPr lvl="7" algn="ctr" rtl="0">
              <a:spcBef>
                <a:spcPts val="2133"/>
              </a:spcBef>
              <a:spcAft>
                <a:spcPts val="0"/>
              </a:spcAft>
              <a:buSzPts val="2000"/>
              <a:buFont typeface="Handlee"/>
              <a:buNone/>
              <a:defRPr sz="2667" b="1">
                <a:latin typeface="Handlee"/>
                <a:ea typeface="Handlee"/>
                <a:cs typeface="Handlee"/>
                <a:sym typeface="Handlee"/>
              </a:defRPr>
            </a:lvl8pPr>
            <a:lvl9pPr lvl="8" algn="ctr" rtl="0">
              <a:spcBef>
                <a:spcPts val="2133"/>
              </a:spcBef>
              <a:spcAft>
                <a:spcPts val="2133"/>
              </a:spcAft>
              <a:buSzPts val="2000"/>
              <a:buFont typeface="Handlee"/>
              <a:buNone/>
              <a:defRPr sz="2667" b="1">
                <a:latin typeface="Handlee"/>
                <a:ea typeface="Handlee"/>
                <a:cs typeface="Handlee"/>
                <a:sym typeface="Handlee"/>
              </a:defRPr>
            </a:lvl9pPr>
          </a:lstStyle>
          <a:p>
            <a:endParaRPr/>
          </a:p>
        </p:txBody>
      </p:sp>
      <p:sp>
        <p:nvSpPr>
          <p:cNvPr id="96" name="Google Shape;96;p20"/>
          <p:cNvSpPr txBox="1">
            <a:spLocks noGrp="1"/>
          </p:cNvSpPr>
          <p:nvPr>
            <p:ph type="subTitle" idx="3"/>
          </p:nvPr>
        </p:nvSpPr>
        <p:spPr>
          <a:xfrm>
            <a:off x="7921384" y="3058600"/>
            <a:ext cx="3309200" cy="88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andlee"/>
              <a:buNone/>
              <a:defRPr sz="2667" b="1">
                <a:solidFill>
                  <a:schemeClr val="accent2"/>
                </a:solidFill>
                <a:latin typeface="Handlee"/>
                <a:ea typeface="Handlee"/>
                <a:cs typeface="Handlee"/>
                <a:sym typeface="Handlee"/>
              </a:defRPr>
            </a:lvl1pPr>
            <a:lvl2pPr lvl="1" algn="ctr" rtl="0">
              <a:spcBef>
                <a:spcPts val="2133"/>
              </a:spcBef>
              <a:spcAft>
                <a:spcPts val="0"/>
              </a:spcAft>
              <a:buSzPts val="2000"/>
              <a:buFont typeface="Handlee"/>
              <a:buNone/>
              <a:defRPr sz="2667" b="1">
                <a:latin typeface="Handlee"/>
                <a:ea typeface="Handlee"/>
                <a:cs typeface="Handlee"/>
                <a:sym typeface="Handlee"/>
              </a:defRPr>
            </a:lvl2pPr>
            <a:lvl3pPr lvl="2" algn="ctr" rtl="0">
              <a:spcBef>
                <a:spcPts val="2133"/>
              </a:spcBef>
              <a:spcAft>
                <a:spcPts val="0"/>
              </a:spcAft>
              <a:buSzPts val="2000"/>
              <a:buFont typeface="Handlee"/>
              <a:buNone/>
              <a:defRPr sz="2667" b="1">
                <a:latin typeface="Handlee"/>
                <a:ea typeface="Handlee"/>
                <a:cs typeface="Handlee"/>
                <a:sym typeface="Handlee"/>
              </a:defRPr>
            </a:lvl3pPr>
            <a:lvl4pPr lvl="3" algn="ctr" rtl="0">
              <a:spcBef>
                <a:spcPts val="2133"/>
              </a:spcBef>
              <a:spcAft>
                <a:spcPts val="0"/>
              </a:spcAft>
              <a:buSzPts val="2000"/>
              <a:buFont typeface="Handlee"/>
              <a:buNone/>
              <a:defRPr sz="2667" b="1">
                <a:latin typeface="Handlee"/>
                <a:ea typeface="Handlee"/>
                <a:cs typeface="Handlee"/>
                <a:sym typeface="Handlee"/>
              </a:defRPr>
            </a:lvl4pPr>
            <a:lvl5pPr lvl="4" algn="ctr" rtl="0">
              <a:spcBef>
                <a:spcPts val="2133"/>
              </a:spcBef>
              <a:spcAft>
                <a:spcPts val="0"/>
              </a:spcAft>
              <a:buSzPts val="2000"/>
              <a:buFont typeface="Handlee"/>
              <a:buNone/>
              <a:defRPr sz="2667" b="1">
                <a:latin typeface="Handlee"/>
                <a:ea typeface="Handlee"/>
                <a:cs typeface="Handlee"/>
                <a:sym typeface="Handlee"/>
              </a:defRPr>
            </a:lvl5pPr>
            <a:lvl6pPr lvl="5" algn="ctr" rtl="0">
              <a:spcBef>
                <a:spcPts val="2133"/>
              </a:spcBef>
              <a:spcAft>
                <a:spcPts val="0"/>
              </a:spcAft>
              <a:buSzPts val="2000"/>
              <a:buFont typeface="Handlee"/>
              <a:buNone/>
              <a:defRPr sz="2667" b="1">
                <a:latin typeface="Handlee"/>
                <a:ea typeface="Handlee"/>
                <a:cs typeface="Handlee"/>
                <a:sym typeface="Handlee"/>
              </a:defRPr>
            </a:lvl6pPr>
            <a:lvl7pPr lvl="6" algn="ctr" rtl="0">
              <a:spcBef>
                <a:spcPts val="2133"/>
              </a:spcBef>
              <a:spcAft>
                <a:spcPts val="0"/>
              </a:spcAft>
              <a:buSzPts val="2000"/>
              <a:buFont typeface="Handlee"/>
              <a:buNone/>
              <a:defRPr sz="2667" b="1">
                <a:latin typeface="Handlee"/>
                <a:ea typeface="Handlee"/>
                <a:cs typeface="Handlee"/>
                <a:sym typeface="Handlee"/>
              </a:defRPr>
            </a:lvl7pPr>
            <a:lvl8pPr lvl="7" algn="ctr" rtl="0">
              <a:spcBef>
                <a:spcPts val="2133"/>
              </a:spcBef>
              <a:spcAft>
                <a:spcPts val="0"/>
              </a:spcAft>
              <a:buSzPts val="2000"/>
              <a:buFont typeface="Handlee"/>
              <a:buNone/>
              <a:defRPr sz="2667" b="1">
                <a:latin typeface="Handlee"/>
                <a:ea typeface="Handlee"/>
                <a:cs typeface="Handlee"/>
                <a:sym typeface="Handlee"/>
              </a:defRPr>
            </a:lvl8pPr>
            <a:lvl9pPr lvl="8" algn="ctr" rtl="0">
              <a:spcBef>
                <a:spcPts val="2133"/>
              </a:spcBef>
              <a:spcAft>
                <a:spcPts val="2133"/>
              </a:spcAft>
              <a:buSzPts val="2000"/>
              <a:buFont typeface="Handlee"/>
              <a:buNone/>
              <a:defRPr sz="2667" b="1">
                <a:latin typeface="Handlee"/>
                <a:ea typeface="Handlee"/>
                <a:cs typeface="Handlee"/>
                <a:sym typeface="Handlee"/>
              </a:defRPr>
            </a:lvl9pPr>
          </a:lstStyle>
          <a:p>
            <a:endParaRPr/>
          </a:p>
        </p:txBody>
      </p:sp>
      <p:sp>
        <p:nvSpPr>
          <p:cNvPr id="97" name="Google Shape;97;p20"/>
          <p:cNvSpPr txBox="1">
            <a:spLocks noGrp="1"/>
          </p:cNvSpPr>
          <p:nvPr>
            <p:ph type="subTitle" idx="4"/>
          </p:nvPr>
        </p:nvSpPr>
        <p:spPr>
          <a:xfrm>
            <a:off x="982651" y="4008900"/>
            <a:ext cx="3309200" cy="121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98" name="Google Shape;98;p20"/>
          <p:cNvSpPr txBox="1">
            <a:spLocks noGrp="1"/>
          </p:cNvSpPr>
          <p:nvPr>
            <p:ph type="subTitle" idx="5"/>
          </p:nvPr>
        </p:nvSpPr>
        <p:spPr>
          <a:xfrm>
            <a:off x="4452000" y="4008900"/>
            <a:ext cx="3309200" cy="12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99" name="Google Shape;99;p20"/>
          <p:cNvSpPr txBox="1">
            <a:spLocks noGrp="1"/>
          </p:cNvSpPr>
          <p:nvPr>
            <p:ph type="subTitle" idx="6"/>
          </p:nvPr>
        </p:nvSpPr>
        <p:spPr>
          <a:xfrm>
            <a:off x="7921351" y="4008900"/>
            <a:ext cx="3309200" cy="12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2186813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47333" y="621792"/>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Handlee"/>
              <a:buNone/>
              <a:defRPr b="1">
                <a:solidFill>
                  <a:schemeClr val="accent5"/>
                </a:solidFill>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2" name="Google Shape;102;p21"/>
          <p:cNvSpPr txBox="1">
            <a:spLocks noGrp="1"/>
          </p:cNvSpPr>
          <p:nvPr>
            <p:ph type="subTitle" idx="1"/>
          </p:nvPr>
        </p:nvSpPr>
        <p:spPr>
          <a:xfrm>
            <a:off x="2376333" y="2870340"/>
            <a:ext cx="3196000" cy="109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Font typeface="Quicksand"/>
              <a:buNone/>
              <a:defRPr sz="1867">
                <a:latin typeface="Quicksand"/>
                <a:ea typeface="Quicksand"/>
                <a:cs typeface="Quicksand"/>
                <a:sym typeface="Quicksan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03" name="Google Shape;103;p21"/>
          <p:cNvSpPr txBox="1">
            <a:spLocks noGrp="1"/>
          </p:cNvSpPr>
          <p:nvPr>
            <p:ph type="subTitle" idx="2"/>
          </p:nvPr>
        </p:nvSpPr>
        <p:spPr>
          <a:xfrm>
            <a:off x="6878467" y="2870340"/>
            <a:ext cx="3196000" cy="10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867">
                <a:latin typeface="Quicksand"/>
                <a:ea typeface="Quicksand"/>
                <a:cs typeface="Quicksand"/>
                <a:sym typeface="Quicksan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04" name="Google Shape;104;p21"/>
          <p:cNvSpPr txBox="1">
            <a:spLocks noGrp="1"/>
          </p:cNvSpPr>
          <p:nvPr>
            <p:ph type="subTitle" idx="3"/>
          </p:nvPr>
        </p:nvSpPr>
        <p:spPr>
          <a:xfrm>
            <a:off x="2376333" y="4826540"/>
            <a:ext cx="3196000" cy="10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867">
                <a:latin typeface="Quicksand"/>
                <a:ea typeface="Quicksand"/>
                <a:cs typeface="Quicksand"/>
                <a:sym typeface="Quicksan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05" name="Google Shape;105;p21"/>
          <p:cNvSpPr txBox="1">
            <a:spLocks noGrp="1"/>
          </p:cNvSpPr>
          <p:nvPr>
            <p:ph type="subTitle" idx="4"/>
          </p:nvPr>
        </p:nvSpPr>
        <p:spPr>
          <a:xfrm>
            <a:off x="6878467" y="4842440"/>
            <a:ext cx="3196000" cy="10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867">
                <a:latin typeface="Quicksand"/>
                <a:ea typeface="Quicksand"/>
                <a:cs typeface="Quicksand"/>
                <a:sym typeface="Quicksan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06" name="Google Shape;106;p21"/>
          <p:cNvSpPr txBox="1">
            <a:spLocks noGrp="1"/>
          </p:cNvSpPr>
          <p:nvPr>
            <p:ph type="subTitle" idx="5"/>
          </p:nvPr>
        </p:nvSpPr>
        <p:spPr>
          <a:xfrm>
            <a:off x="2694733" y="2240240"/>
            <a:ext cx="2877600" cy="5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000"/>
              <a:buFont typeface="Handlee"/>
              <a:buNone/>
              <a:defRPr sz="2667" b="1">
                <a:solidFill>
                  <a:schemeClr val="accent5"/>
                </a:solidFill>
                <a:latin typeface="Handlee"/>
                <a:ea typeface="Handlee"/>
                <a:cs typeface="Handlee"/>
                <a:sym typeface="Handlee"/>
              </a:defRPr>
            </a:lvl1pPr>
            <a:lvl2pPr lvl="1">
              <a:lnSpc>
                <a:spcPct val="100000"/>
              </a:lnSpc>
              <a:spcBef>
                <a:spcPts val="2133"/>
              </a:spcBef>
              <a:spcAft>
                <a:spcPts val="0"/>
              </a:spcAft>
              <a:buSzPts val="1400"/>
              <a:buNone/>
              <a:defRPr/>
            </a:lvl2pPr>
            <a:lvl3pPr lvl="2">
              <a:lnSpc>
                <a:spcPct val="100000"/>
              </a:lnSpc>
              <a:spcBef>
                <a:spcPts val="2133"/>
              </a:spcBef>
              <a:spcAft>
                <a:spcPts val="0"/>
              </a:spcAft>
              <a:buSzPts val="1400"/>
              <a:buNone/>
              <a:defRPr/>
            </a:lvl3pPr>
            <a:lvl4pPr lvl="3">
              <a:lnSpc>
                <a:spcPct val="100000"/>
              </a:lnSpc>
              <a:spcBef>
                <a:spcPts val="2133"/>
              </a:spcBef>
              <a:spcAft>
                <a:spcPts val="0"/>
              </a:spcAft>
              <a:buSzPts val="1400"/>
              <a:buNone/>
              <a:defRPr/>
            </a:lvl4pPr>
            <a:lvl5pPr lvl="4">
              <a:lnSpc>
                <a:spcPct val="100000"/>
              </a:lnSpc>
              <a:spcBef>
                <a:spcPts val="2133"/>
              </a:spcBef>
              <a:spcAft>
                <a:spcPts val="0"/>
              </a:spcAft>
              <a:buSzPts val="1400"/>
              <a:buNone/>
              <a:defRPr/>
            </a:lvl5pPr>
            <a:lvl6pPr lvl="5">
              <a:lnSpc>
                <a:spcPct val="100000"/>
              </a:lnSpc>
              <a:spcBef>
                <a:spcPts val="2133"/>
              </a:spcBef>
              <a:spcAft>
                <a:spcPts val="0"/>
              </a:spcAft>
              <a:buSzPts val="1400"/>
              <a:buNone/>
              <a:defRPr/>
            </a:lvl6pPr>
            <a:lvl7pPr lvl="6">
              <a:lnSpc>
                <a:spcPct val="100000"/>
              </a:lnSpc>
              <a:spcBef>
                <a:spcPts val="2133"/>
              </a:spcBef>
              <a:spcAft>
                <a:spcPts val="0"/>
              </a:spcAft>
              <a:buSzPts val="1400"/>
              <a:buNone/>
              <a:defRPr/>
            </a:lvl7pPr>
            <a:lvl8pPr lvl="7">
              <a:lnSpc>
                <a:spcPct val="100000"/>
              </a:lnSpc>
              <a:spcBef>
                <a:spcPts val="2133"/>
              </a:spcBef>
              <a:spcAft>
                <a:spcPts val="0"/>
              </a:spcAft>
              <a:buSzPts val="1400"/>
              <a:buNone/>
              <a:defRPr/>
            </a:lvl8pPr>
            <a:lvl9pPr lvl="8">
              <a:lnSpc>
                <a:spcPct val="100000"/>
              </a:lnSpc>
              <a:spcBef>
                <a:spcPts val="2133"/>
              </a:spcBef>
              <a:spcAft>
                <a:spcPts val="2133"/>
              </a:spcAft>
              <a:buSzPts val="1400"/>
              <a:buNone/>
              <a:defRPr/>
            </a:lvl9pPr>
          </a:lstStyle>
          <a:p>
            <a:endParaRPr/>
          </a:p>
        </p:txBody>
      </p:sp>
      <p:sp>
        <p:nvSpPr>
          <p:cNvPr id="107" name="Google Shape;107;p21"/>
          <p:cNvSpPr txBox="1">
            <a:spLocks noGrp="1"/>
          </p:cNvSpPr>
          <p:nvPr>
            <p:ph type="subTitle" idx="6"/>
          </p:nvPr>
        </p:nvSpPr>
        <p:spPr>
          <a:xfrm>
            <a:off x="2694733" y="4213373"/>
            <a:ext cx="2877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000"/>
              <a:buFont typeface="Handlee"/>
              <a:buNone/>
              <a:defRPr sz="2667" b="1">
                <a:solidFill>
                  <a:schemeClr val="accent5"/>
                </a:solidFill>
                <a:latin typeface="Handlee"/>
                <a:ea typeface="Handlee"/>
                <a:cs typeface="Handlee"/>
                <a:sym typeface="Handle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08" name="Google Shape;108;p21"/>
          <p:cNvSpPr txBox="1">
            <a:spLocks noGrp="1"/>
          </p:cNvSpPr>
          <p:nvPr>
            <p:ph type="subTitle" idx="7"/>
          </p:nvPr>
        </p:nvSpPr>
        <p:spPr>
          <a:xfrm>
            <a:off x="7196867" y="2240240"/>
            <a:ext cx="2877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Handlee"/>
              <a:buNone/>
              <a:defRPr sz="2667" b="1">
                <a:solidFill>
                  <a:schemeClr val="accent2"/>
                </a:solidFill>
                <a:latin typeface="Handlee"/>
                <a:ea typeface="Handlee"/>
                <a:cs typeface="Handlee"/>
                <a:sym typeface="Handlee"/>
              </a:defRPr>
            </a:lvl1pPr>
            <a:lvl2pPr lvl="1" rtl="0">
              <a:lnSpc>
                <a:spcPct val="100000"/>
              </a:lnSpc>
              <a:spcBef>
                <a:spcPts val="2133"/>
              </a:spcBef>
              <a:spcAft>
                <a:spcPts val="0"/>
              </a:spcAft>
              <a:buClr>
                <a:schemeClr val="accent2"/>
              </a:buClr>
              <a:buSzPts val="1400"/>
              <a:buNone/>
              <a:defRPr>
                <a:solidFill>
                  <a:schemeClr val="accent2"/>
                </a:solidFill>
              </a:defRPr>
            </a:lvl2pPr>
            <a:lvl3pPr lvl="2" rtl="0">
              <a:lnSpc>
                <a:spcPct val="100000"/>
              </a:lnSpc>
              <a:spcBef>
                <a:spcPts val="2133"/>
              </a:spcBef>
              <a:spcAft>
                <a:spcPts val="0"/>
              </a:spcAft>
              <a:buClr>
                <a:schemeClr val="accent2"/>
              </a:buClr>
              <a:buSzPts val="1400"/>
              <a:buNone/>
              <a:defRPr>
                <a:solidFill>
                  <a:schemeClr val="accent2"/>
                </a:solidFill>
              </a:defRPr>
            </a:lvl3pPr>
            <a:lvl4pPr lvl="3" rtl="0">
              <a:lnSpc>
                <a:spcPct val="100000"/>
              </a:lnSpc>
              <a:spcBef>
                <a:spcPts val="2133"/>
              </a:spcBef>
              <a:spcAft>
                <a:spcPts val="0"/>
              </a:spcAft>
              <a:buClr>
                <a:schemeClr val="accent2"/>
              </a:buClr>
              <a:buSzPts val="1400"/>
              <a:buNone/>
              <a:defRPr>
                <a:solidFill>
                  <a:schemeClr val="accent2"/>
                </a:solidFill>
              </a:defRPr>
            </a:lvl4pPr>
            <a:lvl5pPr lvl="4" rtl="0">
              <a:lnSpc>
                <a:spcPct val="100000"/>
              </a:lnSpc>
              <a:spcBef>
                <a:spcPts val="2133"/>
              </a:spcBef>
              <a:spcAft>
                <a:spcPts val="0"/>
              </a:spcAft>
              <a:buClr>
                <a:schemeClr val="accent2"/>
              </a:buClr>
              <a:buSzPts val="1400"/>
              <a:buNone/>
              <a:defRPr>
                <a:solidFill>
                  <a:schemeClr val="accent2"/>
                </a:solidFill>
              </a:defRPr>
            </a:lvl5pPr>
            <a:lvl6pPr lvl="5" rtl="0">
              <a:lnSpc>
                <a:spcPct val="100000"/>
              </a:lnSpc>
              <a:spcBef>
                <a:spcPts val="2133"/>
              </a:spcBef>
              <a:spcAft>
                <a:spcPts val="0"/>
              </a:spcAft>
              <a:buClr>
                <a:schemeClr val="accent2"/>
              </a:buClr>
              <a:buSzPts val="1400"/>
              <a:buNone/>
              <a:defRPr>
                <a:solidFill>
                  <a:schemeClr val="accent2"/>
                </a:solidFill>
              </a:defRPr>
            </a:lvl6pPr>
            <a:lvl7pPr lvl="6" rtl="0">
              <a:lnSpc>
                <a:spcPct val="100000"/>
              </a:lnSpc>
              <a:spcBef>
                <a:spcPts val="2133"/>
              </a:spcBef>
              <a:spcAft>
                <a:spcPts val="0"/>
              </a:spcAft>
              <a:buClr>
                <a:schemeClr val="accent2"/>
              </a:buClr>
              <a:buSzPts val="1400"/>
              <a:buNone/>
              <a:defRPr>
                <a:solidFill>
                  <a:schemeClr val="accent2"/>
                </a:solidFill>
              </a:defRPr>
            </a:lvl7pPr>
            <a:lvl8pPr lvl="7" rtl="0">
              <a:lnSpc>
                <a:spcPct val="100000"/>
              </a:lnSpc>
              <a:spcBef>
                <a:spcPts val="2133"/>
              </a:spcBef>
              <a:spcAft>
                <a:spcPts val="0"/>
              </a:spcAft>
              <a:buClr>
                <a:schemeClr val="accent2"/>
              </a:buClr>
              <a:buSzPts val="1400"/>
              <a:buNone/>
              <a:defRPr>
                <a:solidFill>
                  <a:schemeClr val="accent2"/>
                </a:solidFill>
              </a:defRPr>
            </a:lvl8pPr>
            <a:lvl9pPr lvl="8" rtl="0">
              <a:lnSpc>
                <a:spcPct val="100000"/>
              </a:lnSpc>
              <a:spcBef>
                <a:spcPts val="2133"/>
              </a:spcBef>
              <a:spcAft>
                <a:spcPts val="2133"/>
              </a:spcAft>
              <a:buClr>
                <a:schemeClr val="accent2"/>
              </a:buClr>
              <a:buSzPts val="1400"/>
              <a:buNone/>
              <a:defRPr>
                <a:solidFill>
                  <a:schemeClr val="accent2"/>
                </a:solidFill>
              </a:defRPr>
            </a:lvl9pPr>
          </a:lstStyle>
          <a:p>
            <a:endParaRPr/>
          </a:p>
        </p:txBody>
      </p:sp>
      <p:sp>
        <p:nvSpPr>
          <p:cNvPr id="109" name="Google Shape;109;p21"/>
          <p:cNvSpPr txBox="1">
            <a:spLocks noGrp="1"/>
          </p:cNvSpPr>
          <p:nvPr>
            <p:ph type="subTitle" idx="8"/>
          </p:nvPr>
        </p:nvSpPr>
        <p:spPr>
          <a:xfrm>
            <a:off x="7196867" y="4213373"/>
            <a:ext cx="2877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Handlee"/>
              <a:buNone/>
              <a:defRPr sz="2667" b="1">
                <a:solidFill>
                  <a:schemeClr val="accent2"/>
                </a:solidFill>
                <a:latin typeface="Handlee"/>
                <a:ea typeface="Handlee"/>
                <a:cs typeface="Handlee"/>
                <a:sym typeface="Handlee"/>
              </a:defRPr>
            </a:lvl1pPr>
            <a:lvl2pPr lvl="1" rtl="0">
              <a:lnSpc>
                <a:spcPct val="100000"/>
              </a:lnSpc>
              <a:spcBef>
                <a:spcPts val="2133"/>
              </a:spcBef>
              <a:spcAft>
                <a:spcPts val="0"/>
              </a:spcAft>
              <a:buClr>
                <a:schemeClr val="accent2"/>
              </a:buClr>
              <a:buSzPts val="1400"/>
              <a:buNone/>
              <a:defRPr>
                <a:solidFill>
                  <a:schemeClr val="accent2"/>
                </a:solidFill>
              </a:defRPr>
            </a:lvl2pPr>
            <a:lvl3pPr lvl="2" rtl="0">
              <a:lnSpc>
                <a:spcPct val="100000"/>
              </a:lnSpc>
              <a:spcBef>
                <a:spcPts val="2133"/>
              </a:spcBef>
              <a:spcAft>
                <a:spcPts val="0"/>
              </a:spcAft>
              <a:buClr>
                <a:schemeClr val="accent2"/>
              </a:buClr>
              <a:buSzPts val="1400"/>
              <a:buNone/>
              <a:defRPr>
                <a:solidFill>
                  <a:schemeClr val="accent2"/>
                </a:solidFill>
              </a:defRPr>
            </a:lvl3pPr>
            <a:lvl4pPr lvl="3" rtl="0">
              <a:lnSpc>
                <a:spcPct val="100000"/>
              </a:lnSpc>
              <a:spcBef>
                <a:spcPts val="2133"/>
              </a:spcBef>
              <a:spcAft>
                <a:spcPts val="0"/>
              </a:spcAft>
              <a:buClr>
                <a:schemeClr val="accent2"/>
              </a:buClr>
              <a:buSzPts val="1400"/>
              <a:buNone/>
              <a:defRPr>
                <a:solidFill>
                  <a:schemeClr val="accent2"/>
                </a:solidFill>
              </a:defRPr>
            </a:lvl4pPr>
            <a:lvl5pPr lvl="4" rtl="0">
              <a:lnSpc>
                <a:spcPct val="100000"/>
              </a:lnSpc>
              <a:spcBef>
                <a:spcPts val="2133"/>
              </a:spcBef>
              <a:spcAft>
                <a:spcPts val="0"/>
              </a:spcAft>
              <a:buClr>
                <a:schemeClr val="accent2"/>
              </a:buClr>
              <a:buSzPts val="1400"/>
              <a:buNone/>
              <a:defRPr>
                <a:solidFill>
                  <a:schemeClr val="accent2"/>
                </a:solidFill>
              </a:defRPr>
            </a:lvl5pPr>
            <a:lvl6pPr lvl="5" rtl="0">
              <a:lnSpc>
                <a:spcPct val="100000"/>
              </a:lnSpc>
              <a:spcBef>
                <a:spcPts val="2133"/>
              </a:spcBef>
              <a:spcAft>
                <a:spcPts val="0"/>
              </a:spcAft>
              <a:buClr>
                <a:schemeClr val="accent2"/>
              </a:buClr>
              <a:buSzPts val="1400"/>
              <a:buNone/>
              <a:defRPr>
                <a:solidFill>
                  <a:schemeClr val="accent2"/>
                </a:solidFill>
              </a:defRPr>
            </a:lvl6pPr>
            <a:lvl7pPr lvl="6" rtl="0">
              <a:lnSpc>
                <a:spcPct val="100000"/>
              </a:lnSpc>
              <a:spcBef>
                <a:spcPts val="2133"/>
              </a:spcBef>
              <a:spcAft>
                <a:spcPts val="0"/>
              </a:spcAft>
              <a:buClr>
                <a:schemeClr val="accent2"/>
              </a:buClr>
              <a:buSzPts val="1400"/>
              <a:buNone/>
              <a:defRPr>
                <a:solidFill>
                  <a:schemeClr val="accent2"/>
                </a:solidFill>
              </a:defRPr>
            </a:lvl7pPr>
            <a:lvl8pPr lvl="7" rtl="0">
              <a:lnSpc>
                <a:spcPct val="100000"/>
              </a:lnSpc>
              <a:spcBef>
                <a:spcPts val="2133"/>
              </a:spcBef>
              <a:spcAft>
                <a:spcPts val="0"/>
              </a:spcAft>
              <a:buClr>
                <a:schemeClr val="accent2"/>
              </a:buClr>
              <a:buSzPts val="1400"/>
              <a:buNone/>
              <a:defRPr>
                <a:solidFill>
                  <a:schemeClr val="accent2"/>
                </a:solidFill>
              </a:defRPr>
            </a:lvl8pPr>
            <a:lvl9pPr lvl="8" rtl="0">
              <a:lnSpc>
                <a:spcPct val="100000"/>
              </a:lnSpc>
              <a:spcBef>
                <a:spcPts val="2133"/>
              </a:spcBef>
              <a:spcAft>
                <a:spcPts val="2133"/>
              </a:spcAft>
              <a:buClr>
                <a:schemeClr val="accent2"/>
              </a:buClr>
              <a:buSzPts val="1400"/>
              <a:buNone/>
              <a:defRPr>
                <a:solidFill>
                  <a:schemeClr val="accent2"/>
                </a:solidFill>
              </a:defRPr>
            </a:lvl9pPr>
          </a:lstStyle>
          <a:p>
            <a:endParaRPr/>
          </a:p>
        </p:txBody>
      </p:sp>
    </p:spTree>
    <p:extLst>
      <p:ext uri="{BB962C8B-B14F-4D97-AF65-F5344CB8AC3E}">
        <p14:creationId xmlns:p14="http://schemas.microsoft.com/office/powerpoint/2010/main" val="43106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5527333" y="1540000"/>
            <a:ext cx="5560000" cy="11716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2871748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16864" y="621792"/>
            <a:ext cx="9988000" cy="7636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Handlee"/>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3975779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1665300" y="2887000"/>
            <a:ext cx="5638000" cy="108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Handlee"/>
              <a:buNone/>
              <a:defRPr sz="8400" b="1">
                <a:latin typeface="Handlee"/>
                <a:ea typeface="Handlee"/>
                <a:cs typeface="Handlee"/>
                <a:sym typeface="Handlee"/>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14" name="Google Shape;114;p23"/>
          <p:cNvSpPr txBox="1"/>
          <p:nvPr/>
        </p:nvSpPr>
        <p:spPr>
          <a:xfrm>
            <a:off x="7685367" y="3775267"/>
            <a:ext cx="3585200" cy="13632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accent3"/>
                </a:solidFill>
                <a:latin typeface="Quicksand"/>
                <a:ea typeface="Quicksand"/>
                <a:cs typeface="Quicksand"/>
                <a:sym typeface="Quicksand"/>
              </a:rPr>
              <a:t>CREDITS: This presentation template was created by Slidesgo, including icons by Flaticon, and infographics &amp; images by Freepik</a:t>
            </a:r>
            <a:endParaRPr sz="1600">
              <a:solidFill>
                <a:schemeClr val="accent3"/>
              </a:solidFill>
              <a:latin typeface="Quicksand"/>
              <a:ea typeface="Quicksand"/>
              <a:cs typeface="Quicksand"/>
              <a:sym typeface="Quicksand"/>
            </a:endParaRPr>
          </a:p>
        </p:txBody>
      </p:sp>
    </p:spTree>
    <p:extLst>
      <p:ext uri="{BB962C8B-B14F-4D97-AF65-F5344CB8AC3E}">
        <p14:creationId xmlns:p14="http://schemas.microsoft.com/office/powerpoint/2010/main" val="1564598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 column of text 1">
  <p:cSld name="A column of text 1">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747133" y="2401824"/>
            <a:ext cx="4420400" cy="950800"/>
          </a:xfrm>
          <a:prstGeom prst="rect">
            <a:avLst/>
          </a:prstGeom>
        </p:spPr>
        <p:txBody>
          <a:bodyPr spcFirstLastPara="1" wrap="square" lIns="91425" tIns="91425" rIns="91425" bIns="91425" anchor="ctr" anchorCtr="0">
            <a:noAutofit/>
          </a:bodyPr>
          <a:lstStyle>
            <a:lvl1pPr lvl="0" algn="r">
              <a:spcBef>
                <a:spcPts val="0"/>
              </a:spcBef>
              <a:spcAft>
                <a:spcPts val="0"/>
              </a:spcAft>
              <a:buSzPts val="4000"/>
              <a:buFont typeface="Quicksand"/>
              <a:buNone/>
              <a:defRPr sz="5333"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24"/>
          <p:cNvSpPr txBox="1">
            <a:spLocks noGrp="1"/>
          </p:cNvSpPr>
          <p:nvPr>
            <p:ph type="subTitle" idx="1"/>
          </p:nvPr>
        </p:nvSpPr>
        <p:spPr>
          <a:xfrm>
            <a:off x="6747133" y="3492424"/>
            <a:ext cx="4420400" cy="282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300"/>
              <a:buFont typeface="Handlee"/>
              <a:buNone/>
              <a:defRPr sz="1867">
                <a:solidFill>
                  <a:schemeClr val="accent6"/>
                </a:solidFill>
                <a:latin typeface="Quicksand"/>
                <a:ea typeface="Quicksand"/>
                <a:cs typeface="Quicksand"/>
                <a:sym typeface="Quicksand"/>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18" name="Google Shape;118;p24"/>
          <p:cNvSpPr/>
          <p:nvPr/>
        </p:nvSpPr>
        <p:spPr>
          <a:xfrm>
            <a:off x="0" y="1377000"/>
            <a:ext cx="1366400" cy="4104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4688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8616600" y="621792"/>
            <a:ext cx="2730000" cy="7636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Font typeface="Quicksand"/>
              <a:buNone/>
              <a:defRPr b="1">
                <a:latin typeface="Handlee"/>
                <a:ea typeface="Handlee"/>
                <a:cs typeface="Handlee"/>
                <a:sym typeface="Handlee"/>
              </a:defRPr>
            </a:lvl1pPr>
            <a:lvl2pPr lvl="1" algn="r">
              <a:spcBef>
                <a:spcPts val="0"/>
              </a:spcBef>
              <a:spcAft>
                <a:spcPts val="0"/>
              </a:spcAft>
              <a:buSzPts val="2800"/>
              <a:buFont typeface="Quicksand"/>
              <a:buNone/>
              <a:defRPr b="1">
                <a:latin typeface="Quicksand"/>
                <a:ea typeface="Quicksand"/>
                <a:cs typeface="Quicksand"/>
                <a:sym typeface="Quicksand"/>
              </a:defRPr>
            </a:lvl2pPr>
            <a:lvl3pPr lvl="2" algn="r">
              <a:spcBef>
                <a:spcPts val="0"/>
              </a:spcBef>
              <a:spcAft>
                <a:spcPts val="0"/>
              </a:spcAft>
              <a:buSzPts val="2800"/>
              <a:buFont typeface="Quicksand"/>
              <a:buNone/>
              <a:defRPr b="1">
                <a:latin typeface="Quicksand"/>
                <a:ea typeface="Quicksand"/>
                <a:cs typeface="Quicksand"/>
                <a:sym typeface="Quicksand"/>
              </a:defRPr>
            </a:lvl3pPr>
            <a:lvl4pPr lvl="3" algn="r">
              <a:spcBef>
                <a:spcPts val="0"/>
              </a:spcBef>
              <a:spcAft>
                <a:spcPts val="0"/>
              </a:spcAft>
              <a:buSzPts val="2800"/>
              <a:buFont typeface="Quicksand"/>
              <a:buNone/>
              <a:defRPr b="1">
                <a:latin typeface="Quicksand"/>
                <a:ea typeface="Quicksand"/>
                <a:cs typeface="Quicksand"/>
                <a:sym typeface="Quicksand"/>
              </a:defRPr>
            </a:lvl4pPr>
            <a:lvl5pPr lvl="4" algn="r">
              <a:spcBef>
                <a:spcPts val="0"/>
              </a:spcBef>
              <a:spcAft>
                <a:spcPts val="0"/>
              </a:spcAft>
              <a:buSzPts val="2800"/>
              <a:buFont typeface="Quicksand"/>
              <a:buNone/>
              <a:defRPr b="1">
                <a:latin typeface="Quicksand"/>
                <a:ea typeface="Quicksand"/>
                <a:cs typeface="Quicksand"/>
                <a:sym typeface="Quicksand"/>
              </a:defRPr>
            </a:lvl5pPr>
            <a:lvl6pPr lvl="5" algn="r">
              <a:spcBef>
                <a:spcPts val="0"/>
              </a:spcBef>
              <a:spcAft>
                <a:spcPts val="0"/>
              </a:spcAft>
              <a:buSzPts val="2800"/>
              <a:buFont typeface="Quicksand"/>
              <a:buNone/>
              <a:defRPr b="1">
                <a:latin typeface="Quicksand"/>
                <a:ea typeface="Quicksand"/>
                <a:cs typeface="Quicksand"/>
                <a:sym typeface="Quicksand"/>
              </a:defRPr>
            </a:lvl6pPr>
            <a:lvl7pPr lvl="6" algn="r">
              <a:spcBef>
                <a:spcPts val="0"/>
              </a:spcBef>
              <a:spcAft>
                <a:spcPts val="0"/>
              </a:spcAft>
              <a:buSzPts val="2800"/>
              <a:buFont typeface="Quicksand"/>
              <a:buNone/>
              <a:defRPr b="1">
                <a:latin typeface="Quicksand"/>
                <a:ea typeface="Quicksand"/>
                <a:cs typeface="Quicksand"/>
                <a:sym typeface="Quicksand"/>
              </a:defRPr>
            </a:lvl7pPr>
            <a:lvl8pPr lvl="7" algn="r">
              <a:spcBef>
                <a:spcPts val="0"/>
              </a:spcBef>
              <a:spcAft>
                <a:spcPts val="0"/>
              </a:spcAft>
              <a:buSzPts val="2800"/>
              <a:buFont typeface="Quicksand"/>
              <a:buNone/>
              <a:defRPr b="1">
                <a:latin typeface="Quicksand"/>
                <a:ea typeface="Quicksand"/>
                <a:cs typeface="Quicksand"/>
                <a:sym typeface="Quicksand"/>
              </a:defRPr>
            </a:lvl8pPr>
            <a:lvl9pPr lvl="8" algn="r">
              <a:spcBef>
                <a:spcPts val="0"/>
              </a:spcBef>
              <a:spcAft>
                <a:spcPts val="0"/>
              </a:spcAft>
              <a:buSzPts val="2800"/>
              <a:buFont typeface="Quicksand"/>
              <a:buNone/>
              <a:defRPr b="1">
                <a:latin typeface="Quicksand"/>
                <a:ea typeface="Quicksand"/>
                <a:cs typeface="Quicksand"/>
                <a:sym typeface="Quicksand"/>
              </a:defRPr>
            </a:lvl9pPr>
          </a:lstStyle>
          <a:p>
            <a:endParaRPr/>
          </a:p>
        </p:txBody>
      </p:sp>
    </p:spTree>
    <p:extLst>
      <p:ext uri="{BB962C8B-B14F-4D97-AF65-F5344CB8AC3E}">
        <p14:creationId xmlns:p14="http://schemas.microsoft.com/office/powerpoint/2010/main" val="9067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821167" y="624200"/>
            <a:ext cx="9503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 name="Google Shape;14;p4"/>
          <p:cNvSpPr txBox="1">
            <a:spLocks noGrp="1"/>
          </p:cNvSpPr>
          <p:nvPr>
            <p:ph type="body" idx="1"/>
          </p:nvPr>
        </p:nvSpPr>
        <p:spPr>
          <a:xfrm>
            <a:off x="846600" y="1786867"/>
            <a:ext cx="10560800" cy="4352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Font typeface="Anaheim"/>
              <a:buChar char="●"/>
              <a:defRPr sz="1600">
                <a:latin typeface="Quicksand"/>
                <a:ea typeface="Quicksand"/>
                <a:cs typeface="Quicksand"/>
                <a:sym typeface="Quicksand"/>
              </a:defRPr>
            </a:lvl1pPr>
            <a:lvl2pPr marL="1219170" lvl="1" indent="-423323">
              <a:spcBef>
                <a:spcPts val="2133"/>
              </a:spcBef>
              <a:spcAft>
                <a:spcPts val="0"/>
              </a:spcAft>
              <a:buClr>
                <a:srgbClr val="002A49"/>
              </a:buClr>
              <a:buSzPts val="1400"/>
              <a:buChar char="○"/>
              <a:defRPr/>
            </a:lvl2pPr>
            <a:lvl3pPr marL="1828754" lvl="2" indent="-423323">
              <a:spcBef>
                <a:spcPts val="2133"/>
              </a:spcBef>
              <a:spcAft>
                <a:spcPts val="0"/>
              </a:spcAft>
              <a:buClr>
                <a:srgbClr val="002A49"/>
              </a:buClr>
              <a:buSzPts val="1400"/>
              <a:buChar char="■"/>
              <a:defRPr/>
            </a:lvl3pPr>
            <a:lvl4pPr marL="2438339" lvl="3" indent="-423323">
              <a:spcBef>
                <a:spcPts val="2133"/>
              </a:spcBef>
              <a:spcAft>
                <a:spcPts val="0"/>
              </a:spcAft>
              <a:buClr>
                <a:srgbClr val="002A49"/>
              </a:buClr>
              <a:buSzPts val="1400"/>
              <a:buChar char="●"/>
              <a:defRPr/>
            </a:lvl4pPr>
            <a:lvl5pPr marL="3047924" lvl="4" indent="-423323">
              <a:spcBef>
                <a:spcPts val="2133"/>
              </a:spcBef>
              <a:spcAft>
                <a:spcPts val="0"/>
              </a:spcAft>
              <a:buClr>
                <a:srgbClr val="002A49"/>
              </a:buClr>
              <a:buSzPts val="1400"/>
              <a:buChar char="○"/>
              <a:defRPr/>
            </a:lvl5pPr>
            <a:lvl6pPr marL="3657509" lvl="5" indent="-423323">
              <a:spcBef>
                <a:spcPts val="2133"/>
              </a:spcBef>
              <a:spcAft>
                <a:spcPts val="0"/>
              </a:spcAft>
              <a:buClr>
                <a:srgbClr val="002A49"/>
              </a:buClr>
              <a:buSzPts val="1400"/>
              <a:buChar char="■"/>
              <a:defRPr/>
            </a:lvl6pPr>
            <a:lvl7pPr marL="4267093" lvl="6" indent="-423323">
              <a:spcBef>
                <a:spcPts val="2133"/>
              </a:spcBef>
              <a:spcAft>
                <a:spcPts val="0"/>
              </a:spcAft>
              <a:buClr>
                <a:srgbClr val="002A49"/>
              </a:buClr>
              <a:buSzPts val="1400"/>
              <a:buChar char="●"/>
              <a:defRPr/>
            </a:lvl7pPr>
            <a:lvl8pPr marL="4876678" lvl="7" indent="-423323">
              <a:spcBef>
                <a:spcPts val="2133"/>
              </a:spcBef>
              <a:spcAft>
                <a:spcPts val="0"/>
              </a:spcAft>
              <a:buClr>
                <a:srgbClr val="002A49"/>
              </a:buClr>
              <a:buSzPts val="1400"/>
              <a:buChar char="○"/>
              <a:defRPr/>
            </a:lvl8pPr>
            <a:lvl9pPr marL="5486263" lvl="8" indent="-423323">
              <a:spcBef>
                <a:spcPts val="2133"/>
              </a:spcBef>
              <a:spcAft>
                <a:spcPts val="2133"/>
              </a:spcAft>
              <a:buClr>
                <a:srgbClr val="002A49"/>
              </a:buClr>
              <a:buSzPts val="1400"/>
              <a:buChar char="■"/>
              <a:defRPr/>
            </a:lvl9pPr>
          </a:lstStyle>
          <a:p>
            <a:endParaRPr/>
          </a:p>
        </p:txBody>
      </p:sp>
    </p:spTree>
    <p:extLst>
      <p:ext uri="{BB962C8B-B14F-4D97-AF65-F5344CB8AC3E}">
        <p14:creationId xmlns:p14="http://schemas.microsoft.com/office/powerpoint/2010/main" val="266674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8" name="Google Shape;18;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141198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1040600" y="625233"/>
            <a:ext cx="1011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b="1">
                <a:solidFill>
                  <a:schemeClr val="accent5"/>
                </a:solidFill>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607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052567" y="2401467"/>
            <a:ext cx="4521200" cy="948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5333" b="1">
                <a:latin typeface="Handlee"/>
                <a:ea typeface="Handlee"/>
                <a:cs typeface="Handlee"/>
                <a:sym typeface="Handle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3" name="Google Shape;23;p7"/>
          <p:cNvSpPr txBox="1">
            <a:spLocks noGrp="1"/>
          </p:cNvSpPr>
          <p:nvPr>
            <p:ph type="body" idx="1"/>
          </p:nvPr>
        </p:nvSpPr>
        <p:spPr>
          <a:xfrm>
            <a:off x="1052567" y="3490633"/>
            <a:ext cx="4521200" cy="25736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Char char="●"/>
              <a:defRPr sz="1867">
                <a:solidFill>
                  <a:schemeClr val="accent5"/>
                </a:solidFill>
                <a:latin typeface="Quicksand"/>
                <a:ea typeface="Quicksand"/>
                <a:cs typeface="Quicksand"/>
                <a:sym typeface="Quicksand"/>
              </a:defRPr>
            </a:lvl1pPr>
            <a:lvl2pPr marL="1219170" lvl="1" indent="-406390">
              <a:lnSpc>
                <a:spcPct val="100000"/>
              </a:lnSpc>
              <a:spcBef>
                <a:spcPts val="2133"/>
              </a:spcBef>
              <a:spcAft>
                <a:spcPts val="0"/>
              </a:spcAft>
              <a:buSzPts val="1200"/>
              <a:buChar char="○"/>
              <a:defRPr sz="1600"/>
            </a:lvl2pPr>
            <a:lvl3pPr marL="1828754" lvl="2" indent="-406390">
              <a:lnSpc>
                <a:spcPct val="100000"/>
              </a:lnSpc>
              <a:spcBef>
                <a:spcPts val="2133"/>
              </a:spcBef>
              <a:spcAft>
                <a:spcPts val="0"/>
              </a:spcAft>
              <a:buSzPts val="1200"/>
              <a:buChar char="■"/>
              <a:defRPr sz="1600"/>
            </a:lvl3pPr>
            <a:lvl4pPr marL="2438339" lvl="3" indent="-406390">
              <a:lnSpc>
                <a:spcPct val="100000"/>
              </a:lnSpc>
              <a:spcBef>
                <a:spcPts val="2133"/>
              </a:spcBef>
              <a:spcAft>
                <a:spcPts val="0"/>
              </a:spcAft>
              <a:buSzPts val="1200"/>
              <a:buChar char="●"/>
              <a:defRPr sz="1600"/>
            </a:lvl4pPr>
            <a:lvl5pPr marL="3047924" lvl="4" indent="-406390">
              <a:lnSpc>
                <a:spcPct val="100000"/>
              </a:lnSpc>
              <a:spcBef>
                <a:spcPts val="2133"/>
              </a:spcBef>
              <a:spcAft>
                <a:spcPts val="0"/>
              </a:spcAft>
              <a:buSzPts val="1200"/>
              <a:buChar char="○"/>
              <a:defRPr sz="1600"/>
            </a:lvl5pPr>
            <a:lvl6pPr marL="3657509" lvl="5" indent="-406390">
              <a:lnSpc>
                <a:spcPct val="100000"/>
              </a:lnSpc>
              <a:spcBef>
                <a:spcPts val="2133"/>
              </a:spcBef>
              <a:spcAft>
                <a:spcPts val="0"/>
              </a:spcAft>
              <a:buSzPts val="1200"/>
              <a:buChar char="■"/>
              <a:defRPr sz="1600"/>
            </a:lvl6pPr>
            <a:lvl7pPr marL="4267093" lvl="6" indent="-406390">
              <a:lnSpc>
                <a:spcPct val="100000"/>
              </a:lnSpc>
              <a:spcBef>
                <a:spcPts val="2133"/>
              </a:spcBef>
              <a:spcAft>
                <a:spcPts val="0"/>
              </a:spcAft>
              <a:buSzPts val="1200"/>
              <a:buChar char="●"/>
              <a:defRPr sz="1600"/>
            </a:lvl7pPr>
            <a:lvl8pPr marL="4876678" lvl="7" indent="-406390">
              <a:lnSpc>
                <a:spcPct val="100000"/>
              </a:lnSpc>
              <a:spcBef>
                <a:spcPts val="2133"/>
              </a:spcBef>
              <a:spcAft>
                <a:spcPts val="0"/>
              </a:spcAft>
              <a:buSzPts val="1200"/>
              <a:buChar char="○"/>
              <a:defRPr sz="1600"/>
            </a:lvl8pPr>
            <a:lvl9pPr marL="5486263" lvl="8" indent="-406390">
              <a:lnSpc>
                <a:spcPct val="100000"/>
              </a:lnSpc>
              <a:spcBef>
                <a:spcPts val="2133"/>
              </a:spcBef>
              <a:spcAft>
                <a:spcPts val="2133"/>
              </a:spcAft>
              <a:buSzPts val="1200"/>
              <a:buChar char="■"/>
              <a:defRPr sz="1600"/>
            </a:lvl9pPr>
          </a:lstStyle>
          <a:p>
            <a:endParaRPr/>
          </a:p>
        </p:txBody>
      </p:sp>
      <p:sp>
        <p:nvSpPr>
          <p:cNvPr id="24" name="Google Shape;24;p7"/>
          <p:cNvSpPr/>
          <p:nvPr/>
        </p:nvSpPr>
        <p:spPr>
          <a:xfrm>
            <a:off x="10825600" y="1377000"/>
            <a:ext cx="1366400" cy="4104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9009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806633" y="1937300"/>
            <a:ext cx="4626000" cy="3416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a:solidFill>
                  <a:schemeClr val="accent3"/>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47888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9" name="Google Shape;29;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0" name="Google Shape;30;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35447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1"/>
        <p:cNvGrpSpPr/>
        <p:nvPr/>
      </p:nvGrpSpPr>
      <p:grpSpPr>
        <a:xfrm>
          <a:off x="0" y="0"/>
          <a:ext cx="0" cy="0"/>
          <a:chOff x="0" y="0"/>
          <a:chExt cx="0" cy="0"/>
        </a:xfrm>
      </p:grpSpPr>
      <p:sp>
        <p:nvSpPr>
          <p:cNvPr id="32" name="Google Shape;32;p10"/>
          <p:cNvSpPr txBox="1">
            <a:spLocks noGrp="1"/>
          </p:cNvSpPr>
          <p:nvPr>
            <p:ph type="body" idx="1"/>
          </p:nvPr>
        </p:nvSpPr>
        <p:spPr>
          <a:xfrm>
            <a:off x="8726800" y="629933"/>
            <a:ext cx="2458000" cy="8068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800"/>
              <a:buNone/>
              <a:defRPr sz="3733" b="1">
                <a:latin typeface="Handlee"/>
                <a:ea typeface="Handlee"/>
                <a:cs typeface="Handlee"/>
                <a:sym typeface="Handlee"/>
              </a:defRPr>
            </a:lvl1pPr>
          </a:lstStyle>
          <a:p>
            <a:endParaRPr/>
          </a:p>
        </p:txBody>
      </p:sp>
    </p:spTree>
    <p:extLst>
      <p:ext uri="{BB962C8B-B14F-4D97-AF65-F5344CB8AC3E}">
        <p14:creationId xmlns:p14="http://schemas.microsoft.com/office/powerpoint/2010/main" val="8815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Handlee"/>
              <a:buNone/>
              <a:defRPr sz="2800" b="1">
                <a:solidFill>
                  <a:schemeClr val="lt1"/>
                </a:solidFill>
                <a:latin typeface="Handlee"/>
                <a:ea typeface="Handlee"/>
                <a:cs typeface="Handlee"/>
                <a:sym typeface="Handl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1600"/>
              </a:spcBef>
              <a:spcAft>
                <a:spcPts val="160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
        <p:nvSpPr>
          <p:cNvPr id="2" name="MSIPCMContentMarking" descr="{&quot;HashCode&quot;:560427879,&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tr-TR" sz="700" smtClean="0">
                <a:solidFill>
                  <a:srgbClr val="000000"/>
                </a:solidFill>
                <a:latin typeface="Calibri" panose="020F0502020204030204" pitchFamily="34" charset="0"/>
              </a:rPr>
              <a:t>C2 General</a:t>
            </a:r>
            <a:endParaRPr lang="tr-TR" sz="700">
              <a:solidFill>
                <a:srgbClr val="000000"/>
              </a:solidFill>
              <a:latin typeface="Calibri" panose="020F0502020204030204" pitchFamily="34" charset="0"/>
            </a:endParaRPr>
          </a:p>
        </p:txBody>
      </p:sp>
    </p:spTree>
    <p:extLst>
      <p:ext uri="{BB962C8B-B14F-4D97-AF65-F5344CB8AC3E}">
        <p14:creationId xmlns:p14="http://schemas.microsoft.com/office/powerpoint/2010/main" val="94249570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82" r:id="rId21"/>
    <p:sldLayoutId id="2147483683" r:id="rId22"/>
    <p:sldLayoutId id="2147483684"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yamqwe/depression-anxiety-stress-scal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0"/>
        <p:cNvGrpSpPr/>
        <p:nvPr/>
      </p:nvGrpSpPr>
      <p:grpSpPr>
        <a:xfrm>
          <a:off x="0" y="0"/>
          <a:ext cx="0" cy="0"/>
          <a:chOff x="0" y="0"/>
          <a:chExt cx="0" cy="0"/>
        </a:xfrm>
      </p:grpSpPr>
      <p:sp>
        <p:nvSpPr>
          <p:cNvPr id="131" name="Google Shape;131;p29"/>
          <p:cNvSpPr/>
          <p:nvPr/>
        </p:nvSpPr>
        <p:spPr>
          <a:xfrm>
            <a:off x="7481459" y="1655597"/>
            <a:ext cx="1584000" cy="1584000"/>
          </a:xfrm>
          <a:prstGeom prst="ellipse">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9"/>
          <p:cNvSpPr/>
          <p:nvPr/>
        </p:nvSpPr>
        <p:spPr>
          <a:xfrm>
            <a:off x="1773659" y="715197"/>
            <a:ext cx="1584000" cy="1584000"/>
          </a:xfrm>
          <a:prstGeom prst="ellipse">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9"/>
          <p:cNvSpPr txBox="1">
            <a:spLocks noGrp="1"/>
          </p:cNvSpPr>
          <p:nvPr>
            <p:ph type="ctrTitle"/>
          </p:nvPr>
        </p:nvSpPr>
        <p:spPr>
          <a:xfrm>
            <a:off x="2254106" y="171278"/>
            <a:ext cx="9742253" cy="2736800"/>
          </a:xfrm>
          <a:prstGeom prst="rect">
            <a:avLst/>
          </a:prstGeom>
        </p:spPr>
        <p:txBody>
          <a:bodyPr spcFirstLastPara="1" wrap="square" lIns="121900" tIns="121900" rIns="121900" bIns="121900" anchor="ctr" anchorCtr="0">
            <a:noAutofit/>
          </a:bodyPr>
          <a:lstStyle/>
          <a:p>
            <a:pPr algn="r"/>
            <a:r>
              <a:rPr lang="tr-TR" sz="6000" dirty="0" smtClean="0"/>
              <a:t>Prediction of Depression, Anxiety and Stress</a:t>
            </a:r>
            <a:endParaRPr sz="6000" dirty="0"/>
          </a:p>
        </p:txBody>
      </p:sp>
      <p:grpSp>
        <p:nvGrpSpPr>
          <p:cNvPr id="134" name="Google Shape;134;p29"/>
          <p:cNvGrpSpPr/>
          <p:nvPr/>
        </p:nvGrpSpPr>
        <p:grpSpPr>
          <a:xfrm>
            <a:off x="2086868" y="3693181"/>
            <a:ext cx="1544200" cy="2517059"/>
            <a:chOff x="1565151" y="2769886"/>
            <a:chExt cx="1158150" cy="1887794"/>
          </a:xfrm>
        </p:grpSpPr>
        <p:sp>
          <p:nvSpPr>
            <p:cNvPr id="135" name="Google Shape;135;p29"/>
            <p:cNvSpPr/>
            <p:nvPr/>
          </p:nvSpPr>
          <p:spPr>
            <a:xfrm>
              <a:off x="1849381" y="2837592"/>
              <a:ext cx="531829" cy="740323"/>
            </a:xfrm>
            <a:custGeom>
              <a:avLst/>
              <a:gdLst/>
              <a:ahLst/>
              <a:cxnLst/>
              <a:rect l="l" t="t" r="r" b="b"/>
              <a:pathLst>
                <a:path w="14658" h="20403" extrusionOk="0">
                  <a:moveTo>
                    <a:pt x="6169" y="1"/>
                  </a:moveTo>
                  <a:cubicBezTo>
                    <a:pt x="4218" y="1"/>
                    <a:pt x="2317" y="736"/>
                    <a:pt x="1155" y="2450"/>
                  </a:cubicBezTo>
                  <a:cubicBezTo>
                    <a:pt x="1031" y="2637"/>
                    <a:pt x="1219" y="2857"/>
                    <a:pt x="1401" y="2857"/>
                  </a:cubicBezTo>
                  <a:cubicBezTo>
                    <a:pt x="1463" y="2857"/>
                    <a:pt x="1524" y="2832"/>
                    <a:pt x="1572" y="2772"/>
                  </a:cubicBezTo>
                  <a:cubicBezTo>
                    <a:pt x="2746" y="1315"/>
                    <a:pt x="4458" y="653"/>
                    <a:pt x="6215" y="653"/>
                  </a:cubicBezTo>
                  <a:cubicBezTo>
                    <a:pt x="7186" y="653"/>
                    <a:pt x="8170" y="855"/>
                    <a:pt x="9085" y="1236"/>
                  </a:cubicBezTo>
                  <a:cubicBezTo>
                    <a:pt x="12204" y="2522"/>
                    <a:pt x="13717" y="5748"/>
                    <a:pt x="13836" y="8963"/>
                  </a:cubicBezTo>
                  <a:cubicBezTo>
                    <a:pt x="13955" y="12190"/>
                    <a:pt x="12978" y="16000"/>
                    <a:pt x="10621" y="18321"/>
                  </a:cubicBezTo>
                  <a:cubicBezTo>
                    <a:pt x="9730" y="19212"/>
                    <a:pt x="8596" y="19789"/>
                    <a:pt x="7388" y="19789"/>
                  </a:cubicBezTo>
                  <a:cubicBezTo>
                    <a:pt x="6949" y="19789"/>
                    <a:pt x="6500" y="19713"/>
                    <a:pt x="6049" y="19548"/>
                  </a:cubicBezTo>
                  <a:cubicBezTo>
                    <a:pt x="4442" y="18952"/>
                    <a:pt x="3287" y="17464"/>
                    <a:pt x="2537" y="15988"/>
                  </a:cubicBezTo>
                  <a:cubicBezTo>
                    <a:pt x="608" y="12178"/>
                    <a:pt x="584" y="7451"/>
                    <a:pt x="2322" y="3558"/>
                  </a:cubicBezTo>
                  <a:cubicBezTo>
                    <a:pt x="2404" y="3353"/>
                    <a:pt x="2215" y="3165"/>
                    <a:pt x="2047" y="3165"/>
                  </a:cubicBezTo>
                  <a:cubicBezTo>
                    <a:pt x="1971" y="3165"/>
                    <a:pt x="1899" y="3203"/>
                    <a:pt x="1858" y="3296"/>
                  </a:cubicBezTo>
                  <a:cubicBezTo>
                    <a:pt x="132" y="7106"/>
                    <a:pt x="1" y="11511"/>
                    <a:pt x="1608" y="15381"/>
                  </a:cubicBezTo>
                  <a:cubicBezTo>
                    <a:pt x="2624" y="17836"/>
                    <a:pt x="4807" y="20403"/>
                    <a:pt x="7458" y="20403"/>
                  </a:cubicBezTo>
                  <a:cubicBezTo>
                    <a:pt x="8162" y="20403"/>
                    <a:pt x="8899" y="20222"/>
                    <a:pt x="9657" y="19810"/>
                  </a:cubicBezTo>
                  <a:cubicBezTo>
                    <a:pt x="12883" y="18059"/>
                    <a:pt x="14240" y="13642"/>
                    <a:pt x="14443" y="10213"/>
                  </a:cubicBezTo>
                  <a:cubicBezTo>
                    <a:pt x="14657" y="6713"/>
                    <a:pt x="13431" y="2867"/>
                    <a:pt x="10216" y="1057"/>
                  </a:cubicBezTo>
                  <a:cubicBezTo>
                    <a:pt x="9013" y="384"/>
                    <a:pt x="7578" y="1"/>
                    <a:pt x="616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 name="Google Shape;136;p29"/>
            <p:cNvSpPr/>
            <p:nvPr/>
          </p:nvSpPr>
          <p:spPr>
            <a:xfrm>
              <a:off x="1827793" y="2769886"/>
              <a:ext cx="411770" cy="213791"/>
            </a:xfrm>
            <a:custGeom>
              <a:avLst/>
              <a:gdLst/>
              <a:ahLst/>
              <a:cxnLst/>
              <a:rect l="l" t="t" r="r" b="b"/>
              <a:pathLst>
                <a:path w="11349" h="5892" extrusionOk="0">
                  <a:moveTo>
                    <a:pt x="982" y="0"/>
                  </a:moveTo>
                  <a:cubicBezTo>
                    <a:pt x="881" y="0"/>
                    <a:pt x="781" y="57"/>
                    <a:pt x="738" y="185"/>
                  </a:cubicBezTo>
                  <a:cubicBezTo>
                    <a:pt x="0" y="2471"/>
                    <a:pt x="536" y="5578"/>
                    <a:pt x="3394" y="5864"/>
                  </a:cubicBezTo>
                  <a:cubicBezTo>
                    <a:pt x="3593" y="5883"/>
                    <a:pt x="3797" y="5891"/>
                    <a:pt x="4003" y="5891"/>
                  </a:cubicBezTo>
                  <a:cubicBezTo>
                    <a:pt x="5112" y="5891"/>
                    <a:pt x="6292" y="5648"/>
                    <a:pt x="7346" y="5448"/>
                  </a:cubicBezTo>
                  <a:cubicBezTo>
                    <a:pt x="8692" y="5174"/>
                    <a:pt x="9978" y="4757"/>
                    <a:pt x="11109" y="3959"/>
                  </a:cubicBezTo>
                  <a:cubicBezTo>
                    <a:pt x="11349" y="3759"/>
                    <a:pt x="11202" y="3391"/>
                    <a:pt x="10959" y="3391"/>
                  </a:cubicBezTo>
                  <a:cubicBezTo>
                    <a:pt x="10913" y="3391"/>
                    <a:pt x="10863" y="3405"/>
                    <a:pt x="10811" y="3435"/>
                  </a:cubicBezTo>
                  <a:cubicBezTo>
                    <a:pt x="8989" y="4614"/>
                    <a:pt x="6727" y="4947"/>
                    <a:pt x="4596" y="5162"/>
                  </a:cubicBezTo>
                  <a:cubicBezTo>
                    <a:pt x="4384" y="5183"/>
                    <a:pt x="4173" y="5196"/>
                    <a:pt x="3964" y="5196"/>
                  </a:cubicBezTo>
                  <a:cubicBezTo>
                    <a:pt x="3010" y="5196"/>
                    <a:pt x="2117" y="4934"/>
                    <a:pt x="1560" y="4054"/>
                  </a:cubicBezTo>
                  <a:cubicBezTo>
                    <a:pt x="846" y="2947"/>
                    <a:pt x="1024" y="1554"/>
                    <a:pt x="1250" y="328"/>
                  </a:cubicBezTo>
                  <a:cubicBezTo>
                    <a:pt x="1286" y="128"/>
                    <a:pt x="1133" y="0"/>
                    <a:pt x="9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 name="Google Shape;137;p29"/>
            <p:cNvSpPr/>
            <p:nvPr/>
          </p:nvSpPr>
          <p:spPr>
            <a:xfrm>
              <a:off x="2019142" y="3553332"/>
              <a:ext cx="495982" cy="823670"/>
            </a:xfrm>
            <a:custGeom>
              <a:avLst/>
              <a:gdLst/>
              <a:ahLst/>
              <a:cxnLst/>
              <a:rect l="l" t="t" r="r" b="b"/>
              <a:pathLst>
                <a:path w="13670" h="22700" extrusionOk="0">
                  <a:moveTo>
                    <a:pt x="7286" y="1"/>
                  </a:moveTo>
                  <a:cubicBezTo>
                    <a:pt x="7144" y="1"/>
                    <a:pt x="7026" y="99"/>
                    <a:pt x="6966" y="238"/>
                  </a:cubicBezTo>
                  <a:cubicBezTo>
                    <a:pt x="5749" y="3224"/>
                    <a:pt x="4564" y="6241"/>
                    <a:pt x="3132" y="9154"/>
                  </a:cubicBezTo>
                  <a:lnTo>
                    <a:pt x="3132" y="9154"/>
                  </a:lnTo>
                  <a:cubicBezTo>
                    <a:pt x="2254" y="6351"/>
                    <a:pt x="1585" y="3482"/>
                    <a:pt x="644" y="703"/>
                  </a:cubicBezTo>
                  <a:cubicBezTo>
                    <a:pt x="596" y="559"/>
                    <a:pt x="475" y="497"/>
                    <a:pt x="356" y="497"/>
                  </a:cubicBezTo>
                  <a:cubicBezTo>
                    <a:pt x="177" y="497"/>
                    <a:pt x="1" y="637"/>
                    <a:pt x="72" y="858"/>
                  </a:cubicBezTo>
                  <a:cubicBezTo>
                    <a:pt x="1013" y="3917"/>
                    <a:pt x="1810" y="7025"/>
                    <a:pt x="2787" y="10061"/>
                  </a:cubicBezTo>
                  <a:cubicBezTo>
                    <a:pt x="2828" y="10198"/>
                    <a:pt x="2963" y="10279"/>
                    <a:pt x="3095" y="10279"/>
                  </a:cubicBezTo>
                  <a:cubicBezTo>
                    <a:pt x="3193" y="10279"/>
                    <a:pt x="3290" y="10234"/>
                    <a:pt x="3346" y="10133"/>
                  </a:cubicBezTo>
                  <a:cubicBezTo>
                    <a:pt x="4906" y="7083"/>
                    <a:pt x="6207" y="3888"/>
                    <a:pt x="7501" y="711"/>
                  </a:cubicBezTo>
                  <a:lnTo>
                    <a:pt x="7501" y="711"/>
                  </a:lnTo>
                  <a:cubicBezTo>
                    <a:pt x="9322" y="1142"/>
                    <a:pt x="11161" y="1548"/>
                    <a:pt x="13001" y="1830"/>
                  </a:cubicBezTo>
                  <a:lnTo>
                    <a:pt x="13001" y="1830"/>
                  </a:lnTo>
                  <a:cubicBezTo>
                    <a:pt x="12387" y="8660"/>
                    <a:pt x="12509" y="15568"/>
                    <a:pt x="11228" y="22336"/>
                  </a:cubicBezTo>
                  <a:cubicBezTo>
                    <a:pt x="11185" y="22553"/>
                    <a:pt x="11377" y="22699"/>
                    <a:pt x="11554" y="22699"/>
                  </a:cubicBezTo>
                  <a:cubicBezTo>
                    <a:pt x="11670" y="22699"/>
                    <a:pt x="11779" y="22637"/>
                    <a:pt x="11812" y="22491"/>
                  </a:cubicBezTo>
                  <a:cubicBezTo>
                    <a:pt x="13133" y="15586"/>
                    <a:pt x="13014" y="8537"/>
                    <a:pt x="13657" y="1560"/>
                  </a:cubicBezTo>
                  <a:cubicBezTo>
                    <a:pt x="13669" y="1441"/>
                    <a:pt x="13550" y="1274"/>
                    <a:pt x="13419" y="1250"/>
                  </a:cubicBezTo>
                  <a:cubicBezTo>
                    <a:pt x="11371" y="953"/>
                    <a:pt x="9359" y="488"/>
                    <a:pt x="7371" y="12"/>
                  </a:cubicBezTo>
                  <a:cubicBezTo>
                    <a:pt x="7342" y="5"/>
                    <a:pt x="7313" y="1"/>
                    <a:pt x="72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9"/>
            <p:cNvSpPr/>
            <p:nvPr/>
          </p:nvSpPr>
          <p:spPr>
            <a:xfrm>
              <a:off x="1766006" y="3572309"/>
              <a:ext cx="278214" cy="796891"/>
            </a:xfrm>
            <a:custGeom>
              <a:avLst/>
              <a:gdLst/>
              <a:ahLst/>
              <a:cxnLst/>
              <a:rect l="l" t="t" r="r" b="b"/>
              <a:pathLst>
                <a:path w="7668" h="21962" extrusionOk="0">
                  <a:moveTo>
                    <a:pt x="7359" y="0"/>
                  </a:moveTo>
                  <a:cubicBezTo>
                    <a:pt x="7351" y="0"/>
                    <a:pt x="7343" y="1"/>
                    <a:pt x="7335" y="1"/>
                  </a:cubicBezTo>
                  <a:cubicBezTo>
                    <a:pt x="5597" y="37"/>
                    <a:pt x="3858" y="382"/>
                    <a:pt x="2191" y="799"/>
                  </a:cubicBezTo>
                  <a:cubicBezTo>
                    <a:pt x="1608" y="954"/>
                    <a:pt x="953" y="1085"/>
                    <a:pt x="417" y="1382"/>
                  </a:cubicBezTo>
                  <a:cubicBezTo>
                    <a:pt x="48" y="1585"/>
                    <a:pt x="1" y="1847"/>
                    <a:pt x="13" y="2263"/>
                  </a:cubicBezTo>
                  <a:cubicBezTo>
                    <a:pt x="72" y="4014"/>
                    <a:pt x="608" y="5788"/>
                    <a:pt x="894" y="7514"/>
                  </a:cubicBezTo>
                  <a:cubicBezTo>
                    <a:pt x="1251" y="9705"/>
                    <a:pt x="1489" y="11896"/>
                    <a:pt x="1751" y="14098"/>
                  </a:cubicBezTo>
                  <a:cubicBezTo>
                    <a:pt x="2049" y="16682"/>
                    <a:pt x="2430" y="19218"/>
                    <a:pt x="2941" y="21754"/>
                  </a:cubicBezTo>
                  <a:cubicBezTo>
                    <a:pt x="2974" y="21900"/>
                    <a:pt x="3080" y="21962"/>
                    <a:pt x="3191" y="21962"/>
                  </a:cubicBezTo>
                  <a:cubicBezTo>
                    <a:pt x="3363" y="21962"/>
                    <a:pt x="3549" y="21815"/>
                    <a:pt x="3513" y="21599"/>
                  </a:cubicBezTo>
                  <a:cubicBezTo>
                    <a:pt x="2739" y="17646"/>
                    <a:pt x="2382" y="13622"/>
                    <a:pt x="1834" y="9633"/>
                  </a:cubicBezTo>
                  <a:cubicBezTo>
                    <a:pt x="1572" y="7716"/>
                    <a:pt x="1203" y="5823"/>
                    <a:pt x="858" y="3918"/>
                  </a:cubicBezTo>
                  <a:cubicBezTo>
                    <a:pt x="798" y="3585"/>
                    <a:pt x="739" y="3252"/>
                    <a:pt x="703" y="2906"/>
                  </a:cubicBezTo>
                  <a:cubicBezTo>
                    <a:pt x="667" y="2704"/>
                    <a:pt x="525" y="2180"/>
                    <a:pt x="620" y="1978"/>
                  </a:cubicBezTo>
                  <a:cubicBezTo>
                    <a:pt x="727" y="1763"/>
                    <a:pt x="1596" y="1609"/>
                    <a:pt x="1858" y="1513"/>
                  </a:cubicBezTo>
                  <a:cubicBezTo>
                    <a:pt x="3644" y="1013"/>
                    <a:pt x="5501" y="680"/>
                    <a:pt x="7335" y="489"/>
                  </a:cubicBezTo>
                  <a:cubicBezTo>
                    <a:pt x="7649" y="455"/>
                    <a:pt x="7667" y="0"/>
                    <a:pt x="735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9"/>
            <p:cNvSpPr/>
            <p:nvPr/>
          </p:nvSpPr>
          <p:spPr>
            <a:xfrm>
              <a:off x="2123705" y="3890956"/>
              <a:ext cx="33271" cy="477075"/>
            </a:xfrm>
            <a:custGeom>
              <a:avLst/>
              <a:gdLst/>
              <a:ahLst/>
              <a:cxnLst/>
              <a:rect l="l" t="t" r="r" b="b"/>
              <a:pathLst>
                <a:path w="917" h="13148" extrusionOk="0">
                  <a:moveTo>
                    <a:pt x="244" y="0"/>
                  </a:moveTo>
                  <a:cubicBezTo>
                    <a:pt x="122" y="0"/>
                    <a:pt x="0" y="77"/>
                    <a:pt x="0" y="232"/>
                  </a:cubicBezTo>
                  <a:cubicBezTo>
                    <a:pt x="83" y="2352"/>
                    <a:pt x="71" y="4447"/>
                    <a:pt x="95" y="6554"/>
                  </a:cubicBezTo>
                  <a:cubicBezTo>
                    <a:pt x="131" y="8662"/>
                    <a:pt x="60" y="10793"/>
                    <a:pt x="321" y="12889"/>
                  </a:cubicBezTo>
                  <a:cubicBezTo>
                    <a:pt x="346" y="13058"/>
                    <a:pt x="484" y="13148"/>
                    <a:pt x="614" y="13148"/>
                  </a:cubicBezTo>
                  <a:cubicBezTo>
                    <a:pt x="739" y="13148"/>
                    <a:pt x="857" y="13064"/>
                    <a:pt x="857" y="12889"/>
                  </a:cubicBezTo>
                  <a:cubicBezTo>
                    <a:pt x="917" y="10781"/>
                    <a:pt x="774" y="8662"/>
                    <a:pt x="738" y="6554"/>
                  </a:cubicBezTo>
                  <a:cubicBezTo>
                    <a:pt x="714" y="4447"/>
                    <a:pt x="607" y="2328"/>
                    <a:pt x="488" y="232"/>
                  </a:cubicBezTo>
                  <a:cubicBezTo>
                    <a:pt x="488" y="77"/>
                    <a:pt x="366" y="0"/>
                    <a:pt x="24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9"/>
            <p:cNvSpPr/>
            <p:nvPr/>
          </p:nvSpPr>
          <p:spPr>
            <a:xfrm>
              <a:off x="1927567" y="3572890"/>
              <a:ext cx="222847" cy="541009"/>
            </a:xfrm>
            <a:custGeom>
              <a:avLst/>
              <a:gdLst/>
              <a:ahLst/>
              <a:cxnLst/>
              <a:rect l="l" t="t" r="r" b="b"/>
              <a:pathLst>
                <a:path w="6142" h="14910" extrusionOk="0">
                  <a:moveTo>
                    <a:pt x="2508" y="1"/>
                  </a:moveTo>
                  <a:cubicBezTo>
                    <a:pt x="2441" y="1"/>
                    <a:pt x="2371" y="31"/>
                    <a:pt x="2310" y="104"/>
                  </a:cubicBezTo>
                  <a:cubicBezTo>
                    <a:pt x="1572" y="973"/>
                    <a:pt x="1263" y="2247"/>
                    <a:pt x="798" y="3259"/>
                  </a:cubicBezTo>
                  <a:cubicBezTo>
                    <a:pt x="608" y="3688"/>
                    <a:pt x="179" y="4224"/>
                    <a:pt x="84" y="4688"/>
                  </a:cubicBezTo>
                  <a:cubicBezTo>
                    <a:pt x="1" y="5188"/>
                    <a:pt x="548" y="5795"/>
                    <a:pt x="774" y="6200"/>
                  </a:cubicBezTo>
                  <a:cubicBezTo>
                    <a:pt x="2346" y="9034"/>
                    <a:pt x="3751" y="11963"/>
                    <a:pt x="5406" y="14749"/>
                  </a:cubicBezTo>
                  <a:cubicBezTo>
                    <a:pt x="5472" y="14862"/>
                    <a:pt x="5572" y="14909"/>
                    <a:pt x="5674" y="14909"/>
                  </a:cubicBezTo>
                  <a:cubicBezTo>
                    <a:pt x="5904" y="14909"/>
                    <a:pt x="6142" y="14668"/>
                    <a:pt x="6001" y="14404"/>
                  </a:cubicBezTo>
                  <a:cubicBezTo>
                    <a:pt x="4573" y="11844"/>
                    <a:pt x="3239" y="9224"/>
                    <a:pt x="1834" y="6653"/>
                  </a:cubicBezTo>
                  <a:cubicBezTo>
                    <a:pt x="1667" y="6331"/>
                    <a:pt x="1489" y="6034"/>
                    <a:pt x="1322" y="5724"/>
                  </a:cubicBezTo>
                  <a:cubicBezTo>
                    <a:pt x="1203" y="5522"/>
                    <a:pt x="834" y="5069"/>
                    <a:pt x="822" y="4831"/>
                  </a:cubicBezTo>
                  <a:cubicBezTo>
                    <a:pt x="798" y="4510"/>
                    <a:pt x="1263" y="3914"/>
                    <a:pt x="1394" y="3593"/>
                  </a:cubicBezTo>
                  <a:cubicBezTo>
                    <a:pt x="1858" y="2557"/>
                    <a:pt x="2310" y="1497"/>
                    <a:pt x="2763" y="461"/>
                  </a:cubicBezTo>
                  <a:cubicBezTo>
                    <a:pt x="2878" y="258"/>
                    <a:pt x="2703" y="1"/>
                    <a:pt x="250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9"/>
            <p:cNvSpPr/>
            <p:nvPr/>
          </p:nvSpPr>
          <p:spPr>
            <a:xfrm>
              <a:off x="2130744" y="3572744"/>
              <a:ext cx="257787" cy="560640"/>
            </a:xfrm>
            <a:custGeom>
              <a:avLst/>
              <a:gdLst/>
              <a:ahLst/>
              <a:cxnLst/>
              <a:rect l="l" t="t" r="r" b="b"/>
              <a:pathLst>
                <a:path w="7105" h="15451" extrusionOk="0">
                  <a:moveTo>
                    <a:pt x="4593" y="0"/>
                  </a:moveTo>
                  <a:cubicBezTo>
                    <a:pt x="4397" y="0"/>
                    <a:pt x="4217" y="262"/>
                    <a:pt x="4307" y="477"/>
                  </a:cubicBezTo>
                  <a:cubicBezTo>
                    <a:pt x="4819" y="1608"/>
                    <a:pt x="5295" y="2763"/>
                    <a:pt x="5795" y="3894"/>
                  </a:cubicBezTo>
                  <a:cubicBezTo>
                    <a:pt x="5902" y="4121"/>
                    <a:pt x="6152" y="4454"/>
                    <a:pt x="6212" y="4704"/>
                  </a:cubicBezTo>
                  <a:cubicBezTo>
                    <a:pt x="6271" y="4966"/>
                    <a:pt x="6081" y="5168"/>
                    <a:pt x="5950" y="5418"/>
                  </a:cubicBezTo>
                  <a:cubicBezTo>
                    <a:pt x="5581" y="6038"/>
                    <a:pt x="5200" y="6669"/>
                    <a:pt x="4819" y="7276"/>
                  </a:cubicBezTo>
                  <a:cubicBezTo>
                    <a:pt x="3259" y="9824"/>
                    <a:pt x="1604" y="12336"/>
                    <a:pt x="139" y="14943"/>
                  </a:cubicBezTo>
                  <a:cubicBezTo>
                    <a:pt x="0" y="15205"/>
                    <a:pt x="221" y="15450"/>
                    <a:pt x="450" y="15450"/>
                  </a:cubicBezTo>
                  <a:cubicBezTo>
                    <a:pt x="554" y="15450"/>
                    <a:pt x="660" y="15400"/>
                    <a:pt x="735" y="15277"/>
                  </a:cubicBezTo>
                  <a:cubicBezTo>
                    <a:pt x="2425" y="12479"/>
                    <a:pt x="4176" y="9717"/>
                    <a:pt x="5854" y="6919"/>
                  </a:cubicBezTo>
                  <a:cubicBezTo>
                    <a:pt x="6200" y="6335"/>
                    <a:pt x="6688" y="5728"/>
                    <a:pt x="6926" y="5085"/>
                  </a:cubicBezTo>
                  <a:cubicBezTo>
                    <a:pt x="7105" y="4609"/>
                    <a:pt x="6735" y="4204"/>
                    <a:pt x="6533" y="3787"/>
                  </a:cubicBezTo>
                  <a:cubicBezTo>
                    <a:pt x="5950" y="2620"/>
                    <a:pt x="5640" y="1108"/>
                    <a:pt x="4783" y="96"/>
                  </a:cubicBezTo>
                  <a:cubicBezTo>
                    <a:pt x="4724" y="29"/>
                    <a:pt x="4658" y="0"/>
                    <a:pt x="459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9"/>
            <p:cNvSpPr/>
            <p:nvPr/>
          </p:nvSpPr>
          <p:spPr>
            <a:xfrm>
              <a:off x="2096168" y="3584101"/>
              <a:ext cx="97963" cy="77287"/>
            </a:xfrm>
            <a:custGeom>
              <a:avLst/>
              <a:gdLst/>
              <a:ahLst/>
              <a:cxnLst/>
              <a:rect l="l" t="t" r="r" b="b"/>
              <a:pathLst>
                <a:path w="2700" h="2130" extrusionOk="0">
                  <a:moveTo>
                    <a:pt x="1312" y="1"/>
                  </a:moveTo>
                  <a:cubicBezTo>
                    <a:pt x="1158" y="1"/>
                    <a:pt x="1016" y="138"/>
                    <a:pt x="902" y="283"/>
                  </a:cubicBezTo>
                  <a:cubicBezTo>
                    <a:pt x="580" y="676"/>
                    <a:pt x="366" y="1057"/>
                    <a:pt x="140" y="1450"/>
                  </a:cubicBezTo>
                  <a:cubicBezTo>
                    <a:pt x="1" y="1728"/>
                    <a:pt x="166" y="2130"/>
                    <a:pt x="504" y="2130"/>
                  </a:cubicBezTo>
                  <a:cubicBezTo>
                    <a:pt x="513" y="2130"/>
                    <a:pt x="523" y="2130"/>
                    <a:pt x="533" y="2129"/>
                  </a:cubicBezTo>
                  <a:cubicBezTo>
                    <a:pt x="699" y="2118"/>
                    <a:pt x="866" y="2115"/>
                    <a:pt x="1033" y="2115"/>
                  </a:cubicBezTo>
                  <a:cubicBezTo>
                    <a:pt x="1235" y="2115"/>
                    <a:pt x="1438" y="2119"/>
                    <a:pt x="1640" y="2119"/>
                  </a:cubicBezTo>
                  <a:cubicBezTo>
                    <a:pt x="1807" y="2119"/>
                    <a:pt x="1973" y="2116"/>
                    <a:pt x="2140" y="2105"/>
                  </a:cubicBezTo>
                  <a:cubicBezTo>
                    <a:pt x="2438" y="2081"/>
                    <a:pt x="2700" y="1724"/>
                    <a:pt x="2509" y="1415"/>
                  </a:cubicBezTo>
                  <a:cubicBezTo>
                    <a:pt x="2343" y="1141"/>
                    <a:pt x="2188" y="891"/>
                    <a:pt x="2009" y="641"/>
                  </a:cubicBezTo>
                  <a:cubicBezTo>
                    <a:pt x="1831" y="367"/>
                    <a:pt x="1712" y="105"/>
                    <a:pt x="1378" y="10"/>
                  </a:cubicBezTo>
                  <a:cubicBezTo>
                    <a:pt x="1356" y="4"/>
                    <a:pt x="1334" y="1"/>
                    <a:pt x="131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9"/>
            <p:cNvSpPr/>
            <p:nvPr/>
          </p:nvSpPr>
          <p:spPr>
            <a:xfrm>
              <a:off x="2099070" y="3673542"/>
              <a:ext cx="74343" cy="224096"/>
            </a:xfrm>
            <a:custGeom>
              <a:avLst/>
              <a:gdLst/>
              <a:ahLst/>
              <a:cxnLst/>
              <a:rect l="l" t="t" r="r" b="b"/>
              <a:pathLst>
                <a:path w="2049" h="6176" extrusionOk="0">
                  <a:moveTo>
                    <a:pt x="1095" y="1"/>
                  </a:moveTo>
                  <a:cubicBezTo>
                    <a:pt x="1050" y="1"/>
                    <a:pt x="1003" y="4"/>
                    <a:pt x="953" y="9"/>
                  </a:cubicBezTo>
                  <a:cubicBezTo>
                    <a:pt x="36" y="104"/>
                    <a:pt x="84" y="1450"/>
                    <a:pt x="48" y="2105"/>
                  </a:cubicBezTo>
                  <a:cubicBezTo>
                    <a:pt x="0" y="3355"/>
                    <a:pt x="36" y="4855"/>
                    <a:pt x="596" y="5998"/>
                  </a:cubicBezTo>
                  <a:cubicBezTo>
                    <a:pt x="658" y="6123"/>
                    <a:pt x="762" y="6175"/>
                    <a:pt x="872" y="6175"/>
                  </a:cubicBezTo>
                  <a:cubicBezTo>
                    <a:pt x="972" y="6175"/>
                    <a:pt x="1076" y="6131"/>
                    <a:pt x="1155" y="6058"/>
                  </a:cubicBezTo>
                  <a:cubicBezTo>
                    <a:pt x="1182" y="6065"/>
                    <a:pt x="1209" y="6069"/>
                    <a:pt x="1234" y="6069"/>
                  </a:cubicBezTo>
                  <a:cubicBezTo>
                    <a:pt x="1333" y="6069"/>
                    <a:pt x="1420" y="6011"/>
                    <a:pt x="1477" y="5879"/>
                  </a:cubicBezTo>
                  <a:cubicBezTo>
                    <a:pt x="2048" y="4676"/>
                    <a:pt x="2001" y="3093"/>
                    <a:pt x="2001" y="1795"/>
                  </a:cubicBezTo>
                  <a:cubicBezTo>
                    <a:pt x="2001" y="1114"/>
                    <a:pt x="2011" y="1"/>
                    <a:pt x="109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 name="Google Shape;144;p29"/>
            <p:cNvSpPr/>
            <p:nvPr/>
          </p:nvSpPr>
          <p:spPr>
            <a:xfrm>
              <a:off x="1755629" y="4344217"/>
              <a:ext cx="779783" cy="35160"/>
            </a:xfrm>
            <a:custGeom>
              <a:avLst/>
              <a:gdLst/>
              <a:ahLst/>
              <a:cxnLst/>
              <a:rect l="l" t="t" r="r" b="b"/>
              <a:pathLst>
                <a:path w="21492" h="969" extrusionOk="0">
                  <a:moveTo>
                    <a:pt x="2255" y="1"/>
                  </a:moveTo>
                  <a:cubicBezTo>
                    <a:pt x="1658" y="1"/>
                    <a:pt x="1062" y="2"/>
                    <a:pt x="465" y="4"/>
                  </a:cubicBezTo>
                  <a:cubicBezTo>
                    <a:pt x="1" y="4"/>
                    <a:pt x="1" y="718"/>
                    <a:pt x="465" y="718"/>
                  </a:cubicBezTo>
                  <a:cubicBezTo>
                    <a:pt x="757" y="718"/>
                    <a:pt x="1048" y="717"/>
                    <a:pt x="1340" y="717"/>
                  </a:cubicBezTo>
                  <a:cubicBezTo>
                    <a:pt x="7894" y="717"/>
                    <a:pt x="14449" y="843"/>
                    <a:pt x="21004" y="968"/>
                  </a:cubicBezTo>
                  <a:cubicBezTo>
                    <a:pt x="21011" y="968"/>
                    <a:pt x="21018" y="969"/>
                    <a:pt x="21026" y="969"/>
                  </a:cubicBezTo>
                  <a:cubicBezTo>
                    <a:pt x="21492" y="969"/>
                    <a:pt x="21484" y="230"/>
                    <a:pt x="21004" y="218"/>
                  </a:cubicBezTo>
                  <a:cubicBezTo>
                    <a:pt x="14754" y="109"/>
                    <a:pt x="8504" y="1"/>
                    <a:pt x="225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 name="Google Shape;145;p29"/>
            <p:cNvSpPr/>
            <p:nvPr/>
          </p:nvSpPr>
          <p:spPr>
            <a:xfrm>
              <a:off x="1565151" y="3630872"/>
              <a:ext cx="250857" cy="942721"/>
            </a:xfrm>
            <a:custGeom>
              <a:avLst/>
              <a:gdLst/>
              <a:ahLst/>
              <a:cxnLst/>
              <a:rect l="l" t="t" r="r" b="b"/>
              <a:pathLst>
                <a:path w="6914" h="25981" extrusionOk="0">
                  <a:moveTo>
                    <a:pt x="5455" y="0"/>
                  </a:moveTo>
                  <a:cubicBezTo>
                    <a:pt x="5371" y="0"/>
                    <a:pt x="5286" y="37"/>
                    <a:pt x="5227" y="126"/>
                  </a:cubicBezTo>
                  <a:cubicBezTo>
                    <a:pt x="2370" y="4293"/>
                    <a:pt x="0" y="9603"/>
                    <a:pt x="346" y="14746"/>
                  </a:cubicBezTo>
                  <a:cubicBezTo>
                    <a:pt x="631" y="18949"/>
                    <a:pt x="2655" y="23640"/>
                    <a:pt x="6322" y="25926"/>
                  </a:cubicBezTo>
                  <a:cubicBezTo>
                    <a:pt x="6382" y="25964"/>
                    <a:pt x="6440" y="25981"/>
                    <a:pt x="6494" y="25981"/>
                  </a:cubicBezTo>
                  <a:cubicBezTo>
                    <a:pt x="6759" y="25981"/>
                    <a:pt x="6913" y="25577"/>
                    <a:pt x="6656" y="25379"/>
                  </a:cubicBezTo>
                  <a:cubicBezTo>
                    <a:pt x="3251" y="22771"/>
                    <a:pt x="1203" y="18604"/>
                    <a:pt x="1024" y="14330"/>
                  </a:cubicBezTo>
                  <a:cubicBezTo>
                    <a:pt x="822" y="9258"/>
                    <a:pt x="3191" y="4626"/>
                    <a:pt x="5703" y="399"/>
                  </a:cubicBezTo>
                  <a:cubicBezTo>
                    <a:pt x="5827" y="186"/>
                    <a:pt x="5643" y="0"/>
                    <a:pt x="545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 name="Google Shape;146;p29"/>
            <p:cNvSpPr/>
            <p:nvPr/>
          </p:nvSpPr>
          <p:spPr>
            <a:xfrm>
              <a:off x="1648961" y="3855579"/>
              <a:ext cx="268200" cy="635278"/>
            </a:xfrm>
            <a:custGeom>
              <a:avLst/>
              <a:gdLst/>
              <a:ahLst/>
              <a:cxnLst/>
              <a:rect l="l" t="t" r="r" b="b"/>
              <a:pathLst>
                <a:path w="7392" h="17508" extrusionOk="0">
                  <a:moveTo>
                    <a:pt x="4471" y="1"/>
                  </a:moveTo>
                  <a:cubicBezTo>
                    <a:pt x="4409" y="1"/>
                    <a:pt x="4347" y="27"/>
                    <a:pt x="4298" y="88"/>
                  </a:cubicBezTo>
                  <a:cubicBezTo>
                    <a:pt x="0" y="5208"/>
                    <a:pt x="429" y="14054"/>
                    <a:pt x="6668" y="17459"/>
                  </a:cubicBezTo>
                  <a:cubicBezTo>
                    <a:pt x="6729" y="17493"/>
                    <a:pt x="6790" y="17507"/>
                    <a:pt x="6847" y="17507"/>
                  </a:cubicBezTo>
                  <a:cubicBezTo>
                    <a:pt x="7176" y="17507"/>
                    <a:pt x="7392" y="17019"/>
                    <a:pt x="7037" y="16816"/>
                  </a:cubicBezTo>
                  <a:cubicBezTo>
                    <a:pt x="4453" y="15328"/>
                    <a:pt x="2703" y="12732"/>
                    <a:pt x="2227" y="9780"/>
                  </a:cubicBezTo>
                  <a:cubicBezTo>
                    <a:pt x="1679" y="6398"/>
                    <a:pt x="2917" y="3219"/>
                    <a:pt x="4703" y="410"/>
                  </a:cubicBezTo>
                  <a:cubicBezTo>
                    <a:pt x="4827" y="215"/>
                    <a:pt x="4649" y="1"/>
                    <a:pt x="447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7" name="Google Shape;147;p29"/>
            <p:cNvSpPr/>
            <p:nvPr/>
          </p:nvSpPr>
          <p:spPr>
            <a:xfrm>
              <a:off x="1804972" y="4472699"/>
              <a:ext cx="112476" cy="100981"/>
            </a:xfrm>
            <a:custGeom>
              <a:avLst/>
              <a:gdLst/>
              <a:ahLst/>
              <a:cxnLst/>
              <a:rect l="l" t="t" r="r" b="b"/>
              <a:pathLst>
                <a:path w="3100" h="2783" extrusionOk="0">
                  <a:moveTo>
                    <a:pt x="2771" y="0"/>
                  </a:moveTo>
                  <a:cubicBezTo>
                    <a:pt x="2727" y="0"/>
                    <a:pt x="2679" y="14"/>
                    <a:pt x="2629" y="46"/>
                  </a:cubicBezTo>
                  <a:cubicBezTo>
                    <a:pt x="2153" y="368"/>
                    <a:pt x="1737" y="761"/>
                    <a:pt x="1308" y="1154"/>
                  </a:cubicBezTo>
                  <a:cubicBezTo>
                    <a:pt x="903" y="1511"/>
                    <a:pt x="332" y="1880"/>
                    <a:pt x="93" y="2356"/>
                  </a:cubicBezTo>
                  <a:cubicBezTo>
                    <a:pt x="1" y="2521"/>
                    <a:pt x="121" y="2782"/>
                    <a:pt x="309" y="2782"/>
                  </a:cubicBezTo>
                  <a:cubicBezTo>
                    <a:pt x="339" y="2782"/>
                    <a:pt x="370" y="2776"/>
                    <a:pt x="403" y="2761"/>
                  </a:cubicBezTo>
                  <a:cubicBezTo>
                    <a:pt x="891" y="2571"/>
                    <a:pt x="1248" y="2106"/>
                    <a:pt x="1641" y="1749"/>
                  </a:cubicBezTo>
                  <a:cubicBezTo>
                    <a:pt x="2082" y="1332"/>
                    <a:pt x="2570" y="939"/>
                    <a:pt x="2963" y="463"/>
                  </a:cubicBezTo>
                  <a:cubicBezTo>
                    <a:pt x="3099" y="288"/>
                    <a:pt x="2972" y="0"/>
                    <a:pt x="277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9"/>
            <p:cNvSpPr/>
            <p:nvPr/>
          </p:nvSpPr>
          <p:spPr>
            <a:xfrm>
              <a:off x="1786759" y="4476690"/>
              <a:ext cx="228108" cy="180881"/>
            </a:xfrm>
            <a:custGeom>
              <a:avLst/>
              <a:gdLst/>
              <a:ahLst/>
              <a:cxnLst/>
              <a:rect l="l" t="t" r="r" b="b"/>
              <a:pathLst>
                <a:path w="6287" h="4985" extrusionOk="0">
                  <a:moveTo>
                    <a:pt x="3749" y="1"/>
                  </a:moveTo>
                  <a:cubicBezTo>
                    <a:pt x="3546" y="1"/>
                    <a:pt x="3373" y="236"/>
                    <a:pt x="3489" y="448"/>
                  </a:cubicBezTo>
                  <a:cubicBezTo>
                    <a:pt x="3786" y="948"/>
                    <a:pt x="4263" y="1341"/>
                    <a:pt x="4548" y="1865"/>
                  </a:cubicBezTo>
                  <a:cubicBezTo>
                    <a:pt x="4965" y="2675"/>
                    <a:pt x="4882" y="3675"/>
                    <a:pt x="3965" y="4104"/>
                  </a:cubicBezTo>
                  <a:cubicBezTo>
                    <a:pt x="3724" y="4217"/>
                    <a:pt x="3498" y="4266"/>
                    <a:pt x="3284" y="4266"/>
                  </a:cubicBezTo>
                  <a:cubicBezTo>
                    <a:pt x="2144" y="4266"/>
                    <a:pt x="1355" y="2861"/>
                    <a:pt x="584" y="2139"/>
                  </a:cubicBezTo>
                  <a:cubicBezTo>
                    <a:pt x="527" y="2085"/>
                    <a:pt x="459" y="2062"/>
                    <a:pt x="392" y="2062"/>
                  </a:cubicBezTo>
                  <a:cubicBezTo>
                    <a:pt x="192" y="2062"/>
                    <a:pt x="0" y="2270"/>
                    <a:pt x="143" y="2484"/>
                  </a:cubicBezTo>
                  <a:cubicBezTo>
                    <a:pt x="863" y="3588"/>
                    <a:pt x="2045" y="4984"/>
                    <a:pt x="3387" y="4984"/>
                  </a:cubicBezTo>
                  <a:cubicBezTo>
                    <a:pt x="3798" y="4984"/>
                    <a:pt x="4223" y="4854"/>
                    <a:pt x="4655" y="4544"/>
                  </a:cubicBezTo>
                  <a:cubicBezTo>
                    <a:pt x="6287" y="3365"/>
                    <a:pt x="5334" y="948"/>
                    <a:pt x="3893" y="44"/>
                  </a:cubicBezTo>
                  <a:cubicBezTo>
                    <a:pt x="3846" y="14"/>
                    <a:pt x="3796" y="1"/>
                    <a:pt x="374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9"/>
            <p:cNvSpPr/>
            <p:nvPr/>
          </p:nvSpPr>
          <p:spPr>
            <a:xfrm>
              <a:off x="2489460" y="3599486"/>
              <a:ext cx="233841" cy="956981"/>
            </a:xfrm>
            <a:custGeom>
              <a:avLst/>
              <a:gdLst/>
              <a:ahLst/>
              <a:cxnLst/>
              <a:rect l="l" t="t" r="r" b="b"/>
              <a:pathLst>
                <a:path w="6445" h="26374" extrusionOk="0">
                  <a:moveTo>
                    <a:pt x="394" y="0"/>
                  </a:moveTo>
                  <a:cubicBezTo>
                    <a:pt x="201" y="0"/>
                    <a:pt x="1" y="223"/>
                    <a:pt x="135" y="419"/>
                  </a:cubicBezTo>
                  <a:cubicBezTo>
                    <a:pt x="2980" y="4574"/>
                    <a:pt x="5516" y="9134"/>
                    <a:pt x="5671" y="14278"/>
                  </a:cubicBezTo>
                  <a:cubicBezTo>
                    <a:pt x="5826" y="18731"/>
                    <a:pt x="4064" y="23041"/>
                    <a:pt x="492" y="25767"/>
                  </a:cubicBezTo>
                  <a:cubicBezTo>
                    <a:pt x="235" y="25965"/>
                    <a:pt x="387" y="26374"/>
                    <a:pt x="650" y="26374"/>
                  </a:cubicBezTo>
                  <a:cubicBezTo>
                    <a:pt x="704" y="26374"/>
                    <a:pt x="764" y="26356"/>
                    <a:pt x="825" y="26315"/>
                  </a:cubicBezTo>
                  <a:cubicBezTo>
                    <a:pt x="4695" y="23910"/>
                    <a:pt x="6445" y="18993"/>
                    <a:pt x="6385" y="14611"/>
                  </a:cubicBezTo>
                  <a:cubicBezTo>
                    <a:pt x="6314" y="9337"/>
                    <a:pt x="3766" y="4146"/>
                    <a:pt x="575" y="86"/>
                  </a:cubicBezTo>
                  <a:cubicBezTo>
                    <a:pt x="524" y="26"/>
                    <a:pt x="460" y="0"/>
                    <a:pt x="39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29"/>
            <p:cNvSpPr/>
            <p:nvPr/>
          </p:nvSpPr>
          <p:spPr>
            <a:xfrm>
              <a:off x="2380797" y="3855579"/>
              <a:ext cx="268200" cy="635278"/>
            </a:xfrm>
            <a:custGeom>
              <a:avLst/>
              <a:gdLst/>
              <a:ahLst/>
              <a:cxnLst/>
              <a:rect l="l" t="t" r="r" b="b"/>
              <a:pathLst>
                <a:path w="7392" h="17508" extrusionOk="0">
                  <a:moveTo>
                    <a:pt x="2916" y="1"/>
                  </a:moveTo>
                  <a:cubicBezTo>
                    <a:pt x="2737" y="1"/>
                    <a:pt x="2565" y="215"/>
                    <a:pt x="2689" y="410"/>
                  </a:cubicBezTo>
                  <a:cubicBezTo>
                    <a:pt x="4487" y="3219"/>
                    <a:pt x="5713" y="6386"/>
                    <a:pt x="5154" y="9780"/>
                  </a:cubicBezTo>
                  <a:cubicBezTo>
                    <a:pt x="4677" y="12721"/>
                    <a:pt x="2951" y="15352"/>
                    <a:pt x="355" y="16816"/>
                  </a:cubicBezTo>
                  <a:cubicBezTo>
                    <a:pt x="0" y="17019"/>
                    <a:pt x="216" y="17507"/>
                    <a:pt x="545" y="17507"/>
                  </a:cubicBezTo>
                  <a:cubicBezTo>
                    <a:pt x="602" y="17507"/>
                    <a:pt x="663" y="17493"/>
                    <a:pt x="725" y="17459"/>
                  </a:cubicBezTo>
                  <a:cubicBezTo>
                    <a:pt x="6940" y="14054"/>
                    <a:pt x="7392" y="5196"/>
                    <a:pt x="3094" y="88"/>
                  </a:cubicBezTo>
                  <a:cubicBezTo>
                    <a:pt x="3042" y="27"/>
                    <a:pt x="2978" y="1"/>
                    <a:pt x="29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 name="Google Shape;151;p29"/>
            <p:cNvSpPr/>
            <p:nvPr/>
          </p:nvSpPr>
          <p:spPr>
            <a:xfrm>
              <a:off x="2380579" y="4472699"/>
              <a:ext cx="112875" cy="100727"/>
            </a:xfrm>
            <a:custGeom>
              <a:avLst/>
              <a:gdLst/>
              <a:ahLst/>
              <a:cxnLst/>
              <a:rect l="l" t="t" r="r" b="b"/>
              <a:pathLst>
                <a:path w="3111" h="2776" extrusionOk="0">
                  <a:moveTo>
                    <a:pt x="333" y="0"/>
                  </a:moveTo>
                  <a:cubicBezTo>
                    <a:pt x="126" y="0"/>
                    <a:pt x="1" y="288"/>
                    <a:pt x="147" y="463"/>
                  </a:cubicBezTo>
                  <a:cubicBezTo>
                    <a:pt x="540" y="939"/>
                    <a:pt x="1016" y="1344"/>
                    <a:pt x="1469" y="1749"/>
                  </a:cubicBezTo>
                  <a:cubicBezTo>
                    <a:pt x="1862" y="2106"/>
                    <a:pt x="2231" y="2571"/>
                    <a:pt x="2707" y="2761"/>
                  </a:cubicBezTo>
                  <a:cubicBezTo>
                    <a:pt x="2735" y="2771"/>
                    <a:pt x="2762" y="2775"/>
                    <a:pt x="2789" y="2775"/>
                  </a:cubicBezTo>
                  <a:cubicBezTo>
                    <a:pt x="2983" y="2775"/>
                    <a:pt x="3111" y="2524"/>
                    <a:pt x="3017" y="2356"/>
                  </a:cubicBezTo>
                  <a:cubicBezTo>
                    <a:pt x="2766" y="1880"/>
                    <a:pt x="2183" y="1511"/>
                    <a:pt x="1802" y="1154"/>
                  </a:cubicBezTo>
                  <a:cubicBezTo>
                    <a:pt x="1373" y="761"/>
                    <a:pt x="945" y="368"/>
                    <a:pt x="480" y="46"/>
                  </a:cubicBezTo>
                  <a:cubicBezTo>
                    <a:pt x="429" y="14"/>
                    <a:pt x="379" y="0"/>
                    <a:pt x="33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9"/>
            <p:cNvSpPr/>
            <p:nvPr/>
          </p:nvSpPr>
          <p:spPr>
            <a:xfrm>
              <a:off x="2282220" y="4476944"/>
              <a:ext cx="228761" cy="180736"/>
            </a:xfrm>
            <a:custGeom>
              <a:avLst/>
              <a:gdLst/>
              <a:ahLst/>
              <a:cxnLst/>
              <a:rect l="l" t="t" r="r" b="b"/>
              <a:pathLst>
                <a:path w="6305" h="4981" extrusionOk="0">
                  <a:moveTo>
                    <a:pt x="2533" y="0"/>
                  </a:moveTo>
                  <a:cubicBezTo>
                    <a:pt x="2487" y="0"/>
                    <a:pt x="2440" y="11"/>
                    <a:pt x="2394" y="37"/>
                  </a:cubicBezTo>
                  <a:cubicBezTo>
                    <a:pt x="965" y="930"/>
                    <a:pt x="1" y="3358"/>
                    <a:pt x="1644" y="4537"/>
                  </a:cubicBezTo>
                  <a:cubicBezTo>
                    <a:pt x="2079" y="4849"/>
                    <a:pt x="2507" y="4980"/>
                    <a:pt x="2920" y="4980"/>
                  </a:cubicBezTo>
                  <a:cubicBezTo>
                    <a:pt x="4259" y="4980"/>
                    <a:pt x="5434" y="3597"/>
                    <a:pt x="6144" y="2477"/>
                  </a:cubicBezTo>
                  <a:cubicBezTo>
                    <a:pt x="6305" y="2263"/>
                    <a:pt x="6117" y="2055"/>
                    <a:pt x="5913" y="2055"/>
                  </a:cubicBezTo>
                  <a:cubicBezTo>
                    <a:pt x="5845" y="2055"/>
                    <a:pt x="5775" y="2078"/>
                    <a:pt x="5716" y="2132"/>
                  </a:cubicBezTo>
                  <a:cubicBezTo>
                    <a:pt x="4954" y="2863"/>
                    <a:pt x="4168" y="4260"/>
                    <a:pt x="3023" y="4260"/>
                  </a:cubicBezTo>
                  <a:cubicBezTo>
                    <a:pt x="2807" y="4260"/>
                    <a:pt x="2578" y="4210"/>
                    <a:pt x="2334" y="4097"/>
                  </a:cubicBezTo>
                  <a:cubicBezTo>
                    <a:pt x="1501" y="3716"/>
                    <a:pt x="1346" y="2846"/>
                    <a:pt x="1667" y="2049"/>
                  </a:cubicBezTo>
                  <a:cubicBezTo>
                    <a:pt x="1941" y="1418"/>
                    <a:pt x="2453" y="1001"/>
                    <a:pt x="2799" y="441"/>
                  </a:cubicBezTo>
                  <a:cubicBezTo>
                    <a:pt x="2926" y="245"/>
                    <a:pt x="2746" y="0"/>
                    <a:pt x="253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3" name="Google Shape;153;p29"/>
          <p:cNvGrpSpPr/>
          <p:nvPr/>
        </p:nvGrpSpPr>
        <p:grpSpPr>
          <a:xfrm>
            <a:off x="3678273" y="3762944"/>
            <a:ext cx="1608152" cy="2447200"/>
            <a:chOff x="2758705" y="2822208"/>
            <a:chExt cx="1206114" cy="1835400"/>
          </a:xfrm>
        </p:grpSpPr>
        <p:sp>
          <p:nvSpPr>
            <p:cNvPr id="154" name="Google Shape;154;p29"/>
            <p:cNvSpPr/>
            <p:nvPr/>
          </p:nvSpPr>
          <p:spPr>
            <a:xfrm>
              <a:off x="3086981" y="2834617"/>
              <a:ext cx="523629" cy="704437"/>
            </a:xfrm>
            <a:custGeom>
              <a:avLst/>
              <a:gdLst/>
              <a:ahLst/>
              <a:cxnLst/>
              <a:rect l="l" t="t" r="r" b="b"/>
              <a:pathLst>
                <a:path w="14432" h="19414" extrusionOk="0">
                  <a:moveTo>
                    <a:pt x="8004" y="700"/>
                  </a:moveTo>
                  <a:cubicBezTo>
                    <a:pt x="9467" y="700"/>
                    <a:pt x="10901" y="1200"/>
                    <a:pt x="11979" y="2318"/>
                  </a:cubicBezTo>
                  <a:cubicBezTo>
                    <a:pt x="11991" y="2331"/>
                    <a:pt x="12004" y="2343"/>
                    <a:pt x="12017" y="2353"/>
                  </a:cubicBezTo>
                  <a:lnTo>
                    <a:pt x="12017" y="2353"/>
                  </a:lnTo>
                  <a:cubicBezTo>
                    <a:pt x="13528" y="5241"/>
                    <a:pt x="13591" y="8794"/>
                    <a:pt x="12943" y="11938"/>
                  </a:cubicBezTo>
                  <a:cubicBezTo>
                    <a:pt x="12398" y="14627"/>
                    <a:pt x="10918" y="18758"/>
                    <a:pt x="7579" y="18758"/>
                  </a:cubicBezTo>
                  <a:cubicBezTo>
                    <a:pt x="7488" y="18758"/>
                    <a:pt x="7394" y="18755"/>
                    <a:pt x="7299" y="18749"/>
                  </a:cubicBezTo>
                  <a:cubicBezTo>
                    <a:pt x="3835" y="18522"/>
                    <a:pt x="1930" y="14153"/>
                    <a:pt x="1287" y="11260"/>
                  </a:cubicBezTo>
                  <a:cubicBezTo>
                    <a:pt x="608" y="8128"/>
                    <a:pt x="1025" y="4318"/>
                    <a:pt x="3704" y="2199"/>
                  </a:cubicBezTo>
                  <a:cubicBezTo>
                    <a:pt x="4920" y="1244"/>
                    <a:pt x="6478" y="700"/>
                    <a:pt x="8004" y="700"/>
                  </a:cubicBezTo>
                  <a:close/>
                  <a:moveTo>
                    <a:pt x="8075" y="1"/>
                  </a:moveTo>
                  <a:cubicBezTo>
                    <a:pt x="6788" y="1"/>
                    <a:pt x="5477" y="351"/>
                    <a:pt x="4371" y="949"/>
                  </a:cubicBezTo>
                  <a:cubicBezTo>
                    <a:pt x="1144" y="2687"/>
                    <a:pt x="1" y="6473"/>
                    <a:pt x="394" y="9938"/>
                  </a:cubicBezTo>
                  <a:cubicBezTo>
                    <a:pt x="775" y="13284"/>
                    <a:pt x="2442" y="17570"/>
                    <a:pt x="5740" y="19023"/>
                  </a:cubicBezTo>
                  <a:cubicBezTo>
                    <a:pt x="6360" y="19293"/>
                    <a:pt x="6954" y="19414"/>
                    <a:pt x="7516" y="19414"/>
                  </a:cubicBezTo>
                  <a:cubicBezTo>
                    <a:pt x="10201" y="19414"/>
                    <a:pt x="12176" y="16651"/>
                    <a:pt x="13003" y="14141"/>
                  </a:cubicBezTo>
                  <a:cubicBezTo>
                    <a:pt x="14264" y="10284"/>
                    <a:pt x="14431" y="5607"/>
                    <a:pt x="12421" y="1976"/>
                  </a:cubicBezTo>
                  <a:lnTo>
                    <a:pt x="12421" y="1976"/>
                  </a:lnTo>
                  <a:cubicBezTo>
                    <a:pt x="12411" y="1955"/>
                    <a:pt x="12399" y="1934"/>
                    <a:pt x="12383" y="1913"/>
                  </a:cubicBezTo>
                  <a:cubicBezTo>
                    <a:pt x="11304" y="567"/>
                    <a:pt x="9710" y="1"/>
                    <a:pt x="807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 name="Google Shape;155;p29"/>
            <p:cNvSpPr/>
            <p:nvPr/>
          </p:nvSpPr>
          <p:spPr>
            <a:xfrm>
              <a:off x="3006254" y="2932584"/>
              <a:ext cx="166827" cy="259909"/>
            </a:xfrm>
            <a:custGeom>
              <a:avLst/>
              <a:gdLst/>
              <a:ahLst/>
              <a:cxnLst/>
              <a:rect l="l" t="t" r="r" b="b"/>
              <a:pathLst>
                <a:path w="4598" h="7163" extrusionOk="0">
                  <a:moveTo>
                    <a:pt x="3001" y="1"/>
                  </a:moveTo>
                  <a:cubicBezTo>
                    <a:pt x="1746" y="1"/>
                    <a:pt x="575" y="1236"/>
                    <a:pt x="297" y="2547"/>
                  </a:cubicBezTo>
                  <a:cubicBezTo>
                    <a:pt x="1" y="4085"/>
                    <a:pt x="474" y="7163"/>
                    <a:pt x="2466" y="7163"/>
                  </a:cubicBezTo>
                  <a:cubicBezTo>
                    <a:pt x="2633" y="7163"/>
                    <a:pt x="2811" y="7141"/>
                    <a:pt x="3000" y="7095"/>
                  </a:cubicBezTo>
                  <a:cubicBezTo>
                    <a:pt x="3333" y="7000"/>
                    <a:pt x="3214" y="6559"/>
                    <a:pt x="2917" y="6512"/>
                  </a:cubicBezTo>
                  <a:cubicBezTo>
                    <a:pt x="1107" y="6297"/>
                    <a:pt x="702" y="4273"/>
                    <a:pt x="1000" y="2749"/>
                  </a:cubicBezTo>
                  <a:cubicBezTo>
                    <a:pt x="1207" y="1730"/>
                    <a:pt x="2058" y="696"/>
                    <a:pt x="3048" y="696"/>
                  </a:cubicBezTo>
                  <a:cubicBezTo>
                    <a:pt x="3364" y="696"/>
                    <a:pt x="3695" y="802"/>
                    <a:pt x="4024" y="1047"/>
                  </a:cubicBezTo>
                  <a:cubicBezTo>
                    <a:pt x="4071" y="1085"/>
                    <a:pt x="4121" y="1102"/>
                    <a:pt x="4170" y="1102"/>
                  </a:cubicBezTo>
                  <a:cubicBezTo>
                    <a:pt x="4394" y="1102"/>
                    <a:pt x="4598" y="756"/>
                    <a:pt x="4393" y="571"/>
                  </a:cubicBezTo>
                  <a:cubicBezTo>
                    <a:pt x="3945" y="171"/>
                    <a:pt x="3467" y="1"/>
                    <a:pt x="300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9"/>
            <p:cNvSpPr/>
            <p:nvPr/>
          </p:nvSpPr>
          <p:spPr>
            <a:xfrm>
              <a:off x="3091335" y="2822208"/>
              <a:ext cx="583277" cy="481393"/>
            </a:xfrm>
            <a:custGeom>
              <a:avLst/>
              <a:gdLst/>
              <a:ahLst/>
              <a:cxnLst/>
              <a:rect l="l" t="t" r="r" b="b"/>
              <a:pathLst>
                <a:path w="16076" h="13267" extrusionOk="0">
                  <a:moveTo>
                    <a:pt x="15798" y="1"/>
                  </a:moveTo>
                  <a:cubicBezTo>
                    <a:pt x="15673" y="1"/>
                    <a:pt x="15540" y="70"/>
                    <a:pt x="15490" y="207"/>
                  </a:cubicBezTo>
                  <a:cubicBezTo>
                    <a:pt x="13990" y="4553"/>
                    <a:pt x="8537" y="3470"/>
                    <a:pt x="5144" y="5018"/>
                  </a:cubicBezTo>
                  <a:cubicBezTo>
                    <a:pt x="2298" y="6291"/>
                    <a:pt x="0" y="9923"/>
                    <a:pt x="810" y="13090"/>
                  </a:cubicBezTo>
                  <a:cubicBezTo>
                    <a:pt x="846" y="13211"/>
                    <a:pt x="948" y="13267"/>
                    <a:pt x="1051" y="13267"/>
                  </a:cubicBezTo>
                  <a:cubicBezTo>
                    <a:pt x="1180" y="13267"/>
                    <a:pt x="1310" y="13178"/>
                    <a:pt x="1310" y="13019"/>
                  </a:cubicBezTo>
                  <a:cubicBezTo>
                    <a:pt x="1310" y="11161"/>
                    <a:pt x="1572" y="9494"/>
                    <a:pt x="2691" y="7946"/>
                  </a:cubicBezTo>
                  <a:cubicBezTo>
                    <a:pt x="3905" y="6232"/>
                    <a:pt x="5679" y="5375"/>
                    <a:pt x="7703" y="4982"/>
                  </a:cubicBezTo>
                  <a:cubicBezTo>
                    <a:pt x="10573" y="4434"/>
                    <a:pt x="15609" y="4125"/>
                    <a:pt x="16050" y="279"/>
                  </a:cubicBezTo>
                  <a:cubicBezTo>
                    <a:pt x="16075" y="93"/>
                    <a:pt x="15943" y="1"/>
                    <a:pt x="1579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9"/>
            <p:cNvSpPr/>
            <p:nvPr/>
          </p:nvSpPr>
          <p:spPr>
            <a:xfrm>
              <a:off x="3226628" y="3519371"/>
              <a:ext cx="510966" cy="848779"/>
            </a:xfrm>
            <a:custGeom>
              <a:avLst/>
              <a:gdLst/>
              <a:ahLst/>
              <a:cxnLst/>
              <a:rect l="l" t="t" r="r" b="b"/>
              <a:pathLst>
                <a:path w="14083" h="23392" extrusionOk="0">
                  <a:moveTo>
                    <a:pt x="7528" y="0"/>
                  </a:moveTo>
                  <a:cubicBezTo>
                    <a:pt x="7374" y="0"/>
                    <a:pt x="7250" y="92"/>
                    <a:pt x="7189" y="246"/>
                  </a:cubicBezTo>
                  <a:cubicBezTo>
                    <a:pt x="5928" y="3332"/>
                    <a:pt x="4698" y="6459"/>
                    <a:pt x="3231" y="9436"/>
                  </a:cubicBezTo>
                  <a:lnTo>
                    <a:pt x="3231" y="9436"/>
                  </a:lnTo>
                  <a:cubicBezTo>
                    <a:pt x="2320" y="6551"/>
                    <a:pt x="1627" y="3581"/>
                    <a:pt x="653" y="722"/>
                  </a:cubicBezTo>
                  <a:cubicBezTo>
                    <a:pt x="605" y="574"/>
                    <a:pt x="484" y="508"/>
                    <a:pt x="363" y="508"/>
                  </a:cubicBezTo>
                  <a:cubicBezTo>
                    <a:pt x="182" y="508"/>
                    <a:pt x="0" y="654"/>
                    <a:pt x="57" y="889"/>
                  </a:cubicBezTo>
                  <a:cubicBezTo>
                    <a:pt x="1034" y="4032"/>
                    <a:pt x="1843" y="7235"/>
                    <a:pt x="2855" y="10366"/>
                  </a:cubicBezTo>
                  <a:cubicBezTo>
                    <a:pt x="2904" y="10506"/>
                    <a:pt x="3052" y="10597"/>
                    <a:pt x="3192" y="10597"/>
                  </a:cubicBezTo>
                  <a:cubicBezTo>
                    <a:pt x="3290" y="10597"/>
                    <a:pt x="3385" y="10552"/>
                    <a:pt x="3439" y="10449"/>
                  </a:cubicBezTo>
                  <a:cubicBezTo>
                    <a:pt x="5055" y="7310"/>
                    <a:pt x="6380" y="4013"/>
                    <a:pt x="7707" y="756"/>
                  </a:cubicBezTo>
                  <a:lnTo>
                    <a:pt x="7707" y="756"/>
                  </a:lnTo>
                  <a:cubicBezTo>
                    <a:pt x="9574" y="1199"/>
                    <a:pt x="11470" y="1625"/>
                    <a:pt x="13368" y="1910"/>
                  </a:cubicBezTo>
                  <a:lnTo>
                    <a:pt x="13368" y="1910"/>
                  </a:lnTo>
                  <a:cubicBezTo>
                    <a:pt x="12741" y="8942"/>
                    <a:pt x="12863" y="16052"/>
                    <a:pt x="11547" y="23034"/>
                  </a:cubicBezTo>
                  <a:cubicBezTo>
                    <a:pt x="11504" y="23247"/>
                    <a:pt x="11702" y="23392"/>
                    <a:pt x="11886" y="23392"/>
                  </a:cubicBezTo>
                  <a:cubicBezTo>
                    <a:pt x="12012" y="23392"/>
                    <a:pt x="12132" y="23324"/>
                    <a:pt x="12166" y="23165"/>
                  </a:cubicBezTo>
                  <a:cubicBezTo>
                    <a:pt x="13535" y="16057"/>
                    <a:pt x="13392" y="8794"/>
                    <a:pt x="14071" y="1603"/>
                  </a:cubicBezTo>
                  <a:cubicBezTo>
                    <a:pt x="14083" y="1472"/>
                    <a:pt x="13964" y="1305"/>
                    <a:pt x="13821" y="1294"/>
                  </a:cubicBezTo>
                  <a:cubicBezTo>
                    <a:pt x="11725" y="996"/>
                    <a:pt x="9654" y="508"/>
                    <a:pt x="7606" y="8"/>
                  </a:cubicBezTo>
                  <a:cubicBezTo>
                    <a:pt x="7579" y="3"/>
                    <a:pt x="7553" y="0"/>
                    <a:pt x="75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8" name="Google Shape;158;p29"/>
            <p:cNvSpPr/>
            <p:nvPr/>
          </p:nvSpPr>
          <p:spPr>
            <a:xfrm>
              <a:off x="2964748" y="3538637"/>
              <a:ext cx="286886" cy="821710"/>
            </a:xfrm>
            <a:custGeom>
              <a:avLst/>
              <a:gdLst/>
              <a:ahLst/>
              <a:cxnLst/>
              <a:rect l="l" t="t" r="r" b="b"/>
              <a:pathLst>
                <a:path w="7907" h="22646" extrusionOk="0">
                  <a:moveTo>
                    <a:pt x="7573" y="1"/>
                  </a:moveTo>
                  <a:cubicBezTo>
                    <a:pt x="5763" y="48"/>
                    <a:pt x="3941" y="405"/>
                    <a:pt x="2191" y="846"/>
                  </a:cubicBezTo>
                  <a:cubicBezTo>
                    <a:pt x="1608" y="1001"/>
                    <a:pt x="929" y="1132"/>
                    <a:pt x="393" y="1465"/>
                  </a:cubicBezTo>
                  <a:cubicBezTo>
                    <a:pt x="0" y="1703"/>
                    <a:pt x="0" y="2013"/>
                    <a:pt x="36" y="2441"/>
                  </a:cubicBezTo>
                  <a:cubicBezTo>
                    <a:pt x="155" y="4275"/>
                    <a:pt x="667" y="6085"/>
                    <a:pt x="953" y="7894"/>
                  </a:cubicBezTo>
                  <a:cubicBezTo>
                    <a:pt x="1310" y="10121"/>
                    <a:pt x="1560" y="12371"/>
                    <a:pt x="1822" y="14621"/>
                  </a:cubicBezTo>
                  <a:cubicBezTo>
                    <a:pt x="2132" y="17241"/>
                    <a:pt x="2501" y="19860"/>
                    <a:pt x="3037" y="22432"/>
                  </a:cubicBezTo>
                  <a:cubicBezTo>
                    <a:pt x="3065" y="22580"/>
                    <a:pt x="3177" y="22646"/>
                    <a:pt x="3295" y="22646"/>
                  </a:cubicBezTo>
                  <a:cubicBezTo>
                    <a:pt x="3471" y="22646"/>
                    <a:pt x="3663" y="22500"/>
                    <a:pt x="3620" y="22265"/>
                  </a:cubicBezTo>
                  <a:cubicBezTo>
                    <a:pt x="2810" y="18193"/>
                    <a:pt x="2441" y="14086"/>
                    <a:pt x="1894" y="9978"/>
                  </a:cubicBezTo>
                  <a:cubicBezTo>
                    <a:pt x="1620" y="7990"/>
                    <a:pt x="1251" y="6049"/>
                    <a:pt x="893" y="4096"/>
                  </a:cubicBezTo>
                  <a:cubicBezTo>
                    <a:pt x="834" y="3751"/>
                    <a:pt x="774" y="3406"/>
                    <a:pt x="727" y="3072"/>
                  </a:cubicBezTo>
                  <a:cubicBezTo>
                    <a:pt x="703" y="2834"/>
                    <a:pt x="548" y="2322"/>
                    <a:pt x="655" y="2096"/>
                  </a:cubicBezTo>
                  <a:cubicBezTo>
                    <a:pt x="751" y="1882"/>
                    <a:pt x="1560" y="1703"/>
                    <a:pt x="1882" y="1608"/>
                  </a:cubicBezTo>
                  <a:cubicBezTo>
                    <a:pt x="3727" y="1084"/>
                    <a:pt x="5656" y="727"/>
                    <a:pt x="7573" y="536"/>
                  </a:cubicBezTo>
                  <a:cubicBezTo>
                    <a:pt x="7894" y="477"/>
                    <a:pt x="7906" y="1"/>
                    <a:pt x="757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9" name="Google Shape;159;p29"/>
            <p:cNvSpPr/>
            <p:nvPr/>
          </p:nvSpPr>
          <p:spPr>
            <a:xfrm>
              <a:off x="3333877" y="3867299"/>
              <a:ext cx="35230" cy="491553"/>
            </a:xfrm>
            <a:custGeom>
              <a:avLst/>
              <a:gdLst/>
              <a:ahLst/>
              <a:cxnLst/>
              <a:rect l="l" t="t" r="r" b="b"/>
              <a:pathLst>
                <a:path w="971" h="13547" extrusionOk="0">
                  <a:moveTo>
                    <a:pt x="249" y="0"/>
                  </a:moveTo>
                  <a:cubicBezTo>
                    <a:pt x="122" y="0"/>
                    <a:pt x="0" y="81"/>
                    <a:pt x="6" y="241"/>
                  </a:cubicBezTo>
                  <a:cubicBezTo>
                    <a:pt x="102" y="2420"/>
                    <a:pt x="78" y="4587"/>
                    <a:pt x="113" y="6766"/>
                  </a:cubicBezTo>
                  <a:cubicBezTo>
                    <a:pt x="137" y="8921"/>
                    <a:pt x="66" y="11135"/>
                    <a:pt x="340" y="13279"/>
                  </a:cubicBezTo>
                  <a:cubicBezTo>
                    <a:pt x="358" y="13454"/>
                    <a:pt x="499" y="13547"/>
                    <a:pt x="635" y="13547"/>
                  </a:cubicBezTo>
                  <a:cubicBezTo>
                    <a:pt x="767" y="13547"/>
                    <a:pt x="893" y="13460"/>
                    <a:pt x="899" y="13279"/>
                  </a:cubicBezTo>
                  <a:cubicBezTo>
                    <a:pt x="971" y="11124"/>
                    <a:pt x="816" y="8921"/>
                    <a:pt x="768" y="6766"/>
                  </a:cubicBezTo>
                  <a:cubicBezTo>
                    <a:pt x="733" y="4587"/>
                    <a:pt x="637" y="2420"/>
                    <a:pt x="518" y="241"/>
                  </a:cubicBezTo>
                  <a:cubicBezTo>
                    <a:pt x="506" y="81"/>
                    <a:pt x="375" y="0"/>
                    <a:pt x="24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0" name="Google Shape;160;p29"/>
            <p:cNvSpPr/>
            <p:nvPr/>
          </p:nvSpPr>
          <p:spPr>
            <a:xfrm>
              <a:off x="3133203" y="3539544"/>
              <a:ext cx="228217" cy="557664"/>
            </a:xfrm>
            <a:custGeom>
              <a:avLst/>
              <a:gdLst/>
              <a:ahLst/>
              <a:cxnLst/>
              <a:rect l="l" t="t" r="r" b="b"/>
              <a:pathLst>
                <a:path w="6290" h="15369" extrusionOk="0">
                  <a:moveTo>
                    <a:pt x="2534" y="0"/>
                  </a:moveTo>
                  <a:cubicBezTo>
                    <a:pt x="2465" y="0"/>
                    <a:pt x="2395" y="31"/>
                    <a:pt x="2335" y="106"/>
                  </a:cubicBezTo>
                  <a:cubicBezTo>
                    <a:pt x="1561" y="1035"/>
                    <a:pt x="1239" y="2369"/>
                    <a:pt x="751" y="3464"/>
                  </a:cubicBezTo>
                  <a:cubicBezTo>
                    <a:pt x="572" y="3857"/>
                    <a:pt x="96" y="4440"/>
                    <a:pt x="49" y="4893"/>
                  </a:cubicBezTo>
                  <a:cubicBezTo>
                    <a:pt x="1" y="5429"/>
                    <a:pt x="572" y="6048"/>
                    <a:pt x="811" y="6488"/>
                  </a:cubicBezTo>
                  <a:cubicBezTo>
                    <a:pt x="2406" y="9381"/>
                    <a:pt x="3847" y="12370"/>
                    <a:pt x="5525" y="15204"/>
                  </a:cubicBezTo>
                  <a:cubicBezTo>
                    <a:pt x="5598" y="15320"/>
                    <a:pt x="5705" y="15369"/>
                    <a:pt x="5811" y="15369"/>
                  </a:cubicBezTo>
                  <a:cubicBezTo>
                    <a:pt x="6051" y="15369"/>
                    <a:pt x="6290" y="15119"/>
                    <a:pt x="6133" y="14846"/>
                  </a:cubicBezTo>
                  <a:cubicBezTo>
                    <a:pt x="4680" y="12227"/>
                    <a:pt x="3323" y="9560"/>
                    <a:pt x="1894" y="6929"/>
                  </a:cubicBezTo>
                  <a:cubicBezTo>
                    <a:pt x="1727" y="6607"/>
                    <a:pt x="1549" y="6310"/>
                    <a:pt x="1382" y="6000"/>
                  </a:cubicBezTo>
                  <a:cubicBezTo>
                    <a:pt x="1239" y="5738"/>
                    <a:pt x="953" y="5405"/>
                    <a:pt x="882" y="5107"/>
                  </a:cubicBezTo>
                  <a:cubicBezTo>
                    <a:pt x="775" y="4702"/>
                    <a:pt x="1239" y="4131"/>
                    <a:pt x="1418" y="3726"/>
                  </a:cubicBezTo>
                  <a:cubicBezTo>
                    <a:pt x="1894" y="2643"/>
                    <a:pt x="2358" y="1571"/>
                    <a:pt x="2835" y="476"/>
                  </a:cubicBezTo>
                  <a:cubicBezTo>
                    <a:pt x="2932" y="271"/>
                    <a:pt x="2738" y="0"/>
                    <a:pt x="253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1" name="Google Shape;161;p29"/>
            <p:cNvSpPr/>
            <p:nvPr/>
          </p:nvSpPr>
          <p:spPr>
            <a:xfrm>
              <a:off x="3341387" y="3539653"/>
              <a:ext cx="266604" cy="578129"/>
            </a:xfrm>
            <a:custGeom>
              <a:avLst/>
              <a:gdLst/>
              <a:ahLst/>
              <a:cxnLst/>
              <a:rect l="l" t="t" r="r" b="b"/>
              <a:pathLst>
                <a:path w="7348" h="15933" extrusionOk="0">
                  <a:moveTo>
                    <a:pt x="4721" y="1"/>
                  </a:moveTo>
                  <a:cubicBezTo>
                    <a:pt x="4522" y="1"/>
                    <a:pt x="4346" y="268"/>
                    <a:pt x="4443" y="496"/>
                  </a:cubicBezTo>
                  <a:cubicBezTo>
                    <a:pt x="4979" y="1699"/>
                    <a:pt x="5467" y="2913"/>
                    <a:pt x="6026" y="4104"/>
                  </a:cubicBezTo>
                  <a:cubicBezTo>
                    <a:pt x="6122" y="4330"/>
                    <a:pt x="6348" y="4604"/>
                    <a:pt x="6407" y="4842"/>
                  </a:cubicBezTo>
                  <a:cubicBezTo>
                    <a:pt x="6467" y="5140"/>
                    <a:pt x="6229" y="5390"/>
                    <a:pt x="6086" y="5652"/>
                  </a:cubicBezTo>
                  <a:cubicBezTo>
                    <a:pt x="5705" y="6295"/>
                    <a:pt x="5324" y="6926"/>
                    <a:pt x="4931" y="7545"/>
                  </a:cubicBezTo>
                  <a:cubicBezTo>
                    <a:pt x="3335" y="10152"/>
                    <a:pt x="1645" y="12724"/>
                    <a:pt x="157" y="15403"/>
                  </a:cubicBezTo>
                  <a:cubicBezTo>
                    <a:pt x="1" y="15682"/>
                    <a:pt x="235" y="15933"/>
                    <a:pt x="474" y="15933"/>
                  </a:cubicBezTo>
                  <a:cubicBezTo>
                    <a:pt x="581" y="15933"/>
                    <a:pt x="690" y="15882"/>
                    <a:pt x="764" y="15760"/>
                  </a:cubicBezTo>
                  <a:cubicBezTo>
                    <a:pt x="2490" y="12903"/>
                    <a:pt x="4276" y="10081"/>
                    <a:pt x="6002" y="7223"/>
                  </a:cubicBezTo>
                  <a:cubicBezTo>
                    <a:pt x="6360" y="6604"/>
                    <a:pt x="6860" y="5985"/>
                    <a:pt x="7122" y="5330"/>
                  </a:cubicBezTo>
                  <a:cubicBezTo>
                    <a:pt x="7348" y="4795"/>
                    <a:pt x="6991" y="4425"/>
                    <a:pt x="6741" y="3925"/>
                  </a:cubicBezTo>
                  <a:cubicBezTo>
                    <a:pt x="6145" y="2723"/>
                    <a:pt x="5812" y="1175"/>
                    <a:pt x="4931" y="115"/>
                  </a:cubicBezTo>
                  <a:cubicBezTo>
                    <a:pt x="4865" y="34"/>
                    <a:pt x="4792" y="1"/>
                    <a:pt x="472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2" name="Google Shape;162;p29"/>
            <p:cNvSpPr/>
            <p:nvPr/>
          </p:nvSpPr>
          <p:spPr>
            <a:xfrm>
              <a:off x="3304416" y="3550720"/>
              <a:ext cx="102280" cy="80008"/>
            </a:xfrm>
            <a:custGeom>
              <a:avLst/>
              <a:gdLst/>
              <a:ahLst/>
              <a:cxnLst/>
              <a:rect l="l" t="t" r="r" b="b"/>
              <a:pathLst>
                <a:path w="2819" h="2205" extrusionOk="0">
                  <a:moveTo>
                    <a:pt x="1346" y="1"/>
                  </a:moveTo>
                  <a:cubicBezTo>
                    <a:pt x="1189" y="1"/>
                    <a:pt x="1050" y="145"/>
                    <a:pt x="937" y="299"/>
                  </a:cubicBezTo>
                  <a:cubicBezTo>
                    <a:pt x="616" y="715"/>
                    <a:pt x="390" y="1084"/>
                    <a:pt x="152" y="1513"/>
                  </a:cubicBezTo>
                  <a:cubicBezTo>
                    <a:pt x="1" y="1791"/>
                    <a:pt x="166" y="2205"/>
                    <a:pt x="526" y="2205"/>
                  </a:cubicBezTo>
                  <a:cubicBezTo>
                    <a:pt x="536" y="2205"/>
                    <a:pt x="546" y="2204"/>
                    <a:pt x="556" y="2204"/>
                  </a:cubicBezTo>
                  <a:cubicBezTo>
                    <a:pt x="730" y="2188"/>
                    <a:pt x="904" y="2184"/>
                    <a:pt x="1078" y="2184"/>
                  </a:cubicBezTo>
                  <a:cubicBezTo>
                    <a:pt x="1310" y="2184"/>
                    <a:pt x="1542" y="2192"/>
                    <a:pt x="1775" y="2192"/>
                  </a:cubicBezTo>
                  <a:cubicBezTo>
                    <a:pt x="1916" y="2192"/>
                    <a:pt x="2058" y="2189"/>
                    <a:pt x="2199" y="2180"/>
                  </a:cubicBezTo>
                  <a:cubicBezTo>
                    <a:pt x="2545" y="2168"/>
                    <a:pt x="2819" y="1799"/>
                    <a:pt x="2604" y="1465"/>
                  </a:cubicBezTo>
                  <a:cubicBezTo>
                    <a:pt x="2438" y="1203"/>
                    <a:pt x="2259" y="930"/>
                    <a:pt x="2080" y="668"/>
                  </a:cubicBezTo>
                  <a:cubicBezTo>
                    <a:pt x="1902" y="394"/>
                    <a:pt x="1771" y="120"/>
                    <a:pt x="1426" y="13"/>
                  </a:cubicBezTo>
                  <a:cubicBezTo>
                    <a:pt x="1399" y="4"/>
                    <a:pt x="1372" y="1"/>
                    <a:pt x="134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 name="Google Shape;163;p29"/>
            <p:cNvSpPr/>
            <p:nvPr/>
          </p:nvSpPr>
          <p:spPr>
            <a:xfrm>
              <a:off x="3309459" y="3643317"/>
              <a:ext cx="76084" cy="231244"/>
            </a:xfrm>
            <a:custGeom>
              <a:avLst/>
              <a:gdLst/>
              <a:ahLst/>
              <a:cxnLst/>
              <a:rect l="l" t="t" r="r" b="b"/>
              <a:pathLst>
                <a:path w="2097" h="6373" extrusionOk="0">
                  <a:moveTo>
                    <a:pt x="1107" y="1"/>
                  </a:moveTo>
                  <a:cubicBezTo>
                    <a:pt x="1062" y="1"/>
                    <a:pt x="1015" y="3"/>
                    <a:pt x="965" y="9"/>
                  </a:cubicBezTo>
                  <a:cubicBezTo>
                    <a:pt x="13" y="104"/>
                    <a:pt x="60" y="1497"/>
                    <a:pt x="36" y="2176"/>
                  </a:cubicBezTo>
                  <a:cubicBezTo>
                    <a:pt x="1" y="3473"/>
                    <a:pt x="24" y="5021"/>
                    <a:pt x="608" y="6200"/>
                  </a:cubicBezTo>
                  <a:cubicBezTo>
                    <a:pt x="669" y="6323"/>
                    <a:pt x="775" y="6373"/>
                    <a:pt x="884" y="6373"/>
                  </a:cubicBezTo>
                  <a:cubicBezTo>
                    <a:pt x="987" y="6373"/>
                    <a:pt x="1093" y="6329"/>
                    <a:pt x="1167" y="6260"/>
                  </a:cubicBezTo>
                  <a:cubicBezTo>
                    <a:pt x="1188" y="6263"/>
                    <a:pt x="1209" y="6265"/>
                    <a:pt x="1230" y="6265"/>
                  </a:cubicBezTo>
                  <a:cubicBezTo>
                    <a:pt x="1342" y="6265"/>
                    <a:pt x="1453" y="6209"/>
                    <a:pt x="1513" y="6069"/>
                  </a:cubicBezTo>
                  <a:cubicBezTo>
                    <a:pt x="2096" y="4819"/>
                    <a:pt x="2049" y="3200"/>
                    <a:pt x="2049" y="1866"/>
                  </a:cubicBezTo>
                  <a:cubicBezTo>
                    <a:pt x="2037" y="1150"/>
                    <a:pt x="2048" y="1"/>
                    <a:pt x="11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 name="Google Shape;164;p29"/>
            <p:cNvSpPr/>
            <p:nvPr/>
          </p:nvSpPr>
          <p:spPr>
            <a:xfrm>
              <a:off x="2955242" y="4334457"/>
              <a:ext cx="803549" cy="35850"/>
            </a:xfrm>
            <a:custGeom>
              <a:avLst/>
              <a:gdLst/>
              <a:ahLst/>
              <a:cxnLst/>
              <a:rect l="l" t="t" r="r" b="b"/>
              <a:pathLst>
                <a:path w="22147" h="988" extrusionOk="0">
                  <a:moveTo>
                    <a:pt x="3525" y="1"/>
                  </a:moveTo>
                  <a:cubicBezTo>
                    <a:pt x="2505" y="1"/>
                    <a:pt x="1485" y="4"/>
                    <a:pt x="465" y="11"/>
                  </a:cubicBezTo>
                  <a:cubicBezTo>
                    <a:pt x="1" y="11"/>
                    <a:pt x="1" y="737"/>
                    <a:pt x="477" y="737"/>
                  </a:cubicBezTo>
                  <a:cubicBezTo>
                    <a:pt x="777" y="736"/>
                    <a:pt x="1077" y="736"/>
                    <a:pt x="1377" y="736"/>
                  </a:cubicBezTo>
                  <a:cubicBezTo>
                    <a:pt x="8126" y="736"/>
                    <a:pt x="14886" y="862"/>
                    <a:pt x="21634" y="987"/>
                  </a:cubicBezTo>
                  <a:cubicBezTo>
                    <a:pt x="21638" y="987"/>
                    <a:pt x="21642" y="987"/>
                    <a:pt x="21646" y="987"/>
                  </a:cubicBezTo>
                  <a:cubicBezTo>
                    <a:pt x="22146" y="987"/>
                    <a:pt x="22142" y="213"/>
                    <a:pt x="21634" y="213"/>
                  </a:cubicBezTo>
                  <a:cubicBezTo>
                    <a:pt x="15604" y="111"/>
                    <a:pt x="9565" y="1"/>
                    <a:pt x="352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 name="Google Shape;165;p29"/>
            <p:cNvSpPr/>
            <p:nvPr/>
          </p:nvSpPr>
          <p:spPr>
            <a:xfrm>
              <a:off x="2758705" y="3599232"/>
              <a:ext cx="258477" cy="971894"/>
            </a:xfrm>
            <a:custGeom>
              <a:avLst/>
              <a:gdLst/>
              <a:ahLst/>
              <a:cxnLst/>
              <a:rect l="l" t="t" r="r" b="b"/>
              <a:pathLst>
                <a:path w="7124" h="26785" extrusionOk="0">
                  <a:moveTo>
                    <a:pt x="5602" y="1"/>
                  </a:moveTo>
                  <a:cubicBezTo>
                    <a:pt x="5517" y="1"/>
                    <a:pt x="5431" y="38"/>
                    <a:pt x="5370" y="128"/>
                  </a:cubicBezTo>
                  <a:cubicBezTo>
                    <a:pt x="2953" y="3629"/>
                    <a:pt x="1072" y="7736"/>
                    <a:pt x="488" y="11975"/>
                  </a:cubicBezTo>
                  <a:cubicBezTo>
                    <a:pt x="0" y="15583"/>
                    <a:pt x="726" y="19262"/>
                    <a:pt x="2536" y="22393"/>
                  </a:cubicBezTo>
                  <a:cubicBezTo>
                    <a:pt x="3524" y="24096"/>
                    <a:pt x="4834" y="25667"/>
                    <a:pt x="6513" y="26727"/>
                  </a:cubicBezTo>
                  <a:cubicBezTo>
                    <a:pt x="6575" y="26767"/>
                    <a:pt x="6636" y="26785"/>
                    <a:pt x="6692" y="26785"/>
                  </a:cubicBezTo>
                  <a:cubicBezTo>
                    <a:pt x="6965" y="26785"/>
                    <a:pt x="7123" y="26365"/>
                    <a:pt x="6846" y="26167"/>
                  </a:cubicBezTo>
                  <a:cubicBezTo>
                    <a:pt x="3310" y="23465"/>
                    <a:pt x="1215" y="19166"/>
                    <a:pt x="1036" y="14749"/>
                  </a:cubicBezTo>
                  <a:cubicBezTo>
                    <a:pt x="846" y="9534"/>
                    <a:pt x="3274" y="4796"/>
                    <a:pt x="5846" y="426"/>
                  </a:cubicBezTo>
                  <a:cubicBezTo>
                    <a:pt x="5987" y="202"/>
                    <a:pt x="5798" y="1"/>
                    <a:pt x="560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 name="Google Shape;166;p29"/>
            <p:cNvSpPr/>
            <p:nvPr/>
          </p:nvSpPr>
          <p:spPr>
            <a:xfrm>
              <a:off x="2845092" y="3831051"/>
              <a:ext cx="276255" cy="654727"/>
            </a:xfrm>
            <a:custGeom>
              <a:avLst/>
              <a:gdLst/>
              <a:ahLst/>
              <a:cxnLst/>
              <a:rect l="l" t="t" r="r" b="b"/>
              <a:pathLst>
                <a:path w="7614" h="18044" extrusionOk="0">
                  <a:moveTo>
                    <a:pt x="4594" y="0"/>
                  </a:moveTo>
                  <a:cubicBezTo>
                    <a:pt x="4531" y="0"/>
                    <a:pt x="4468" y="26"/>
                    <a:pt x="4418" y="85"/>
                  </a:cubicBezTo>
                  <a:cubicBezTo>
                    <a:pt x="0" y="5348"/>
                    <a:pt x="441" y="14456"/>
                    <a:pt x="6858" y="17992"/>
                  </a:cubicBezTo>
                  <a:cubicBezTo>
                    <a:pt x="6923" y="18028"/>
                    <a:pt x="6986" y="18044"/>
                    <a:pt x="7046" y="18044"/>
                  </a:cubicBezTo>
                  <a:cubicBezTo>
                    <a:pt x="7386" y="18044"/>
                    <a:pt x="7614" y="17540"/>
                    <a:pt x="7239" y="17338"/>
                  </a:cubicBezTo>
                  <a:cubicBezTo>
                    <a:pt x="4561" y="15802"/>
                    <a:pt x="2775" y="13111"/>
                    <a:pt x="2286" y="10075"/>
                  </a:cubicBezTo>
                  <a:cubicBezTo>
                    <a:pt x="1739" y="6586"/>
                    <a:pt x="2989" y="3312"/>
                    <a:pt x="4834" y="431"/>
                  </a:cubicBezTo>
                  <a:cubicBezTo>
                    <a:pt x="4968" y="226"/>
                    <a:pt x="4781" y="0"/>
                    <a:pt x="459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 name="Google Shape;167;p29"/>
            <p:cNvSpPr/>
            <p:nvPr/>
          </p:nvSpPr>
          <p:spPr>
            <a:xfrm>
              <a:off x="3005021" y="4466748"/>
              <a:ext cx="116104" cy="103485"/>
            </a:xfrm>
            <a:custGeom>
              <a:avLst/>
              <a:gdLst/>
              <a:ahLst/>
              <a:cxnLst/>
              <a:rect l="l" t="t" r="r" b="b"/>
              <a:pathLst>
                <a:path w="3200" h="2852" extrusionOk="0">
                  <a:moveTo>
                    <a:pt x="2881" y="1"/>
                  </a:moveTo>
                  <a:cubicBezTo>
                    <a:pt x="2835" y="1"/>
                    <a:pt x="2786" y="17"/>
                    <a:pt x="2736" y="56"/>
                  </a:cubicBezTo>
                  <a:cubicBezTo>
                    <a:pt x="2236" y="377"/>
                    <a:pt x="1808" y="794"/>
                    <a:pt x="1367" y="1187"/>
                  </a:cubicBezTo>
                  <a:cubicBezTo>
                    <a:pt x="950" y="1556"/>
                    <a:pt x="355" y="1925"/>
                    <a:pt x="93" y="2413"/>
                  </a:cubicBezTo>
                  <a:cubicBezTo>
                    <a:pt x="1" y="2588"/>
                    <a:pt x="130" y="2851"/>
                    <a:pt x="320" y="2851"/>
                  </a:cubicBezTo>
                  <a:cubicBezTo>
                    <a:pt x="350" y="2851"/>
                    <a:pt x="382" y="2844"/>
                    <a:pt x="414" y="2830"/>
                  </a:cubicBezTo>
                  <a:cubicBezTo>
                    <a:pt x="915" y="2627"/>
                    <a:pt x="1284" y="2163"/>
                    <a:pt x="1688" y="1794"/>
                  </a:cubicBezTo>
                  <a:cubicBezTo>
                    <a:pt x="2153" y="1365"/>
                    <a:pt x="2653" y="961"/>
                    <a:pt x="3046" y="472"/>
                  </a:cubicBezTo>
                  <a:cubicBezTo>
                    <a:pt x="3200" y="299"/>
                    <a:pt x="3073" y="1"/>
                    <a:pt x="288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 name="Google Shape;168;p29"/>
            <p:cNvSpPr/>
            <p:nvPr/>
          </p:nvSpPr>
          <p:spPr>
            <a:xfrm>
              <a:off x="2986952" y="4470740"/>
              <a:ext cx="233986" cy="186432"/>
            </a:xfrm>
            <a:custGeom>
              <a:avLst/>
              <a:gdLst/>
              <a:ahLst/>
              <a:cxnLst/>
              <a:rect l="l" t="t" r="r" b="b"/>
              <a:pathLst>
                <a:path w="6449" h="5138" extrusionOk="0">
                  <a:moveTo>
                    <a:pt x="3845" y="0"/>
                  </a:moveTo>
                  <a:cubicBezTo>
                    <a:pt x="3637" y="0"/>
                    <a:pt x="3455" y="251"/>
                    <a:pt x="3591" y="446"/>
                  </a:cubicBezTo>
                  <a:cubicBezTo>
                    <a:pt x="3960" y="1077"/>
                    <a:pt x="4568" y="1517"/>
                    <a:pt x="4818" y="2244"/>
                  </a:cubicBezTo>
                  <a:cubicBezTo>
                    <a:pt x="5056" y="2958"/>
                    <a:pt x="4913" y="3732"/>
                    <a:pt x="4222" y="4149"/>
                  </a:cubicBezTo>
                  <a:cubicBezTo>
                    <a:pt x="3928" y="4324"/>
                    <a:pt x="3651" y="4400"/>
                    <a:pt x="3389" y="4400"/>
                  </a:cubicBezTo>
                  <a:cubicBezTo>
                    <a:pt x="2231" y="4400"/>
                    <a:pt x="1368" y="2932"/>
                    <a:pt x="591" y="2184"/>
                  </a:cubicBezTo>
                  <a:cubicBezTo>
                    <a:pt x="542" y="2138"/>
                    <a:pt x="482" y="2117"/>
                    <a:pt x="421" y="2117"/>
                  </a:cubicBezTo>
                  <a:cubicBezTo>
                    <a:pt x="217" y="2117"/>
                    <a:pt x="1" y="2345"/>
                    <a:pt x="139" y="2565"/>
                  </a:cubicBezTo>
                  <a:cubicBezTo>
                    <a:pt x="871" y="3704"/>
                    <a:pt x="2090" y="5137"/>
                    <a:pt x="3462" y="5137"/>
                  </a:cubicBezTo>
                  <a:cubicBezTo>
                    <a:pt x="3898" y="5137"/>
                    <a:pt x="4350" y="4993"/>
                    <a:pt x="4806" y="4649"/>
                  </a:cubicBezTo>
                  <a:cubicBezTo>
                    <a:pt x="6449" y="3410"/>
                    <a:pt x="5461" y="970"/>
                    <a:pt x="3984" y="41"/>
                  </a:cubicBezTo>
                  <a:cubicBezTo>
                    <a:pt x="3939" y="13"/>
                    <a:pt x="3891" y="0"/>
                    <a:pt x="384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 name="Google Shape;169;p29"/>
            <p:cNvSpPr/>
            <p:nvPr/>
          </p:nvSpPr>
          <p:spPr>
            <a:xfrm>
              <a:off x="3711060" y="3566612"/>
              <a:ext cx="253760" cy="986371"/>
            </a:xfrm>
            <a:custGeom>
              <a:avLst/>
              <a:gdLst/>
              <a:ahLst/>
              <a:cxnLst/>
              <a:rect l="l" t="t" r="r" b="b"/>
              <a:pathLst>
                <a:path w="6994" h="27184" extrusionOk="0">
                  <a:moveTo>
                    <a:pt x="416" y="0"/>
                  </a:moveTo>
                  <a:cubicBezTo>
                    <a:pt x="212" y="0"/>
                    <a:pt x="1" y="243"/>
                    <a:pt x="135" y="432"/>
                  </a:cubicBezTo>
                  <a:cubicBezTo>
                    <a:pt x="3064" y="4706"/>
                    <a:pt x="5672" y="9397"/>
                    <a:pt x="5850" y="14708"/>
                  </a:cubicBezTo>
                  <a:cubicBezTo>
                    <a:pt x="5993" y="19292"/>
                    <a:pt x="4195" y="23744"/>
                    <a:pt x="516" y="26554"/>
                  </a:cubicBezTo>
                  <a:cubicBezTo>
                    <a:pt x="249" y="26762"/>
                    <a:pt x="401" y="27184"/>
                    <a:pt x="672" y="27184"/>
                  </a:cubicBezTo>
                  <a:cubicBezTo>
                    <a:pt x="727" y="27184"/>
                    <a:pt x="787" y="27166"/>
                    <a:pt x="850" y="27126"/>
                  </a:cubicBezTo>
                  <a:cubicBezTo>
                    <a:pt x="3945" y="25185"/>
                    <a:pt x="5743" y="21613"/>
                    <a:pt x="6339" y="18101"/>
                  </a:cubicBezTo>
                  <a:cubicBezTo>
                    <a:pt x="6993" y="14196"/>
                    <a:pt x="6160" y="10302"/>
                    <a:pt x="4588" y="6719"/>
                  </a:cubicBezTo>
                  <a:cubicBezTo>
                    <a:pt x="3541" y="4349"/>
                    <a:pt x="2183" y="2123"/>
                    <a:pt x="600" y="87"/>
                  </a:cubicBezTo>
                  <a:cubicBezTo>
                    <a:pt x="547" y="26"/>
                    <a:pt x="482" y="0"/>
                    <a:pt x="41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 name="Google Shape;170;p29"/>
            <p:cNvSpPr/>
            <p:nvPr/>
          </p:nvSpPr>
          <p:spPr>
            <a:xfrm>
              <a:off x="3598260" y="3831015"/>
              <a:ext cx="276291" cy="653892"/>
            </a:xfrm>
            <a:custGeom>
              <a:avLst/>
              <a:gdLst/>
              <a:ahLst/>
              <a:cxnLst/>
              <a:rect l="l" t="t" r="r" b="b"/>
              <a:pathLst>
                <a:path w="7615" h="18021" extrusionOk="0">
                  <a:moveTo>
                    <a:pt x="3026" y="1"/>
                  </a:moveTo>
                  <a:cubicBezTo>
                    <a:pt x="2843" y="1"/>
                    <a:pt x="2656" y="221"/>
                    <a:pt x="2780" y="408"/>
                  </a:cubicBezTo>
                  <a:cubicBezTo>
                    <a:pt x="4626" y="3301"/>
                    <a:pt x="5888" y="6575"/>
                    <a:pt x="5328" y="10052"/>
                  </a:cubicBezTo>
                  <a:cubicBezTo>
                    <a:pt x="4840" y="13088"/>
                    <a:pt x="3054" y="15803"/>
                    <a:pt x="375" y="17315"/>
                  </a:cubicBezTo>
                  <a:cubicBezTo>
                    <a:pt x="0" y="17517"/>
                    <a:pt x="228" y="18021"/>
                    <a:pt x="569" y="18021"/>
                  </a:cubicBezTo>
                  <a:cubicBezTo>
                    <a:pt x="628" y="18021"/>
                    <a:pt x="692" y="18005"/>
                    <a:pt x="756" y="17970"/>
                  </a:cubicBezTo>
                  <a:cubicBezTo>
                    <a:pt x="7185" y="14457"/>
                    <a:pt x="7614" y="5349"/>
                    <a:pt x="3197" y="86"/>
                  </a:cubicBezTo>
                  <a:cubicBezTo>
                    <a:pt x="3149" y="26"/>
                    <a:pt x="3088" y="1"/>
                    <a:pt x="302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 name="Google Shape;171;p29"/>
            <p:cNvSpPr/>
            <p:nvPr/>
          </p:nvSpPr>
          <p:spPr>
            <a:xfrm>
              <a:off x="3598478" y="4467293"/>
              <a:ext cx="115777" cy="103630"/>
            </a:xfrm>
            <a:custGeom>
              <a:avLst/>
              <a:gdLst/>
              <a:ahLst/>
              <a:cxnLst/>
              <a:rect l="l" t="t" r="r" b="b"/>
              <a:pathLst>
                <a:path w="3191" h="2856" extrusionOk="0">
                  <a:moveTo>
                    <a:pt x="321" y="1"/>
                  </a:moveTo>
                  <a:cubicBezTo>
                    <a:pt x="128" y="1"/>
                    <a:pt x="0" y="286"/>
                    <a:pt x="155" y="469"/>
                  </a:cubicBezTo>
                  <a:cubicBezTo>
                    <a:pt x="560" y="957"/>
                    <a:pt x="1048" y="1362"/>
                    <a:pt x="1512" y="1791"/>
                  </a:cubicBezTo>
                  <a:cubicBezTo>
                    <a:pt x="1917" y="2148"/>
                    <a:pt x="2286" y="2624"/>
                    <a:pt x="2786" y="2839"/>
                  </a:cubicBezTo>
                  <a:cubicBezTo>
                    <a:pt x="2819" y="2850"/>
                    <a:pt x="2850" y="2856"/>
                    <a:pt x="2879" y="2856"/>
                  </a:cubicBezTo>
                  <a:cubicBezTo>
                    <a:pt x="3083" y="2856"/>
                    <a:pt x="3191" y="2589"/>
                    <a:pt x="3107" y="2422"/>
                  </a:cubicBezTo>
                  <a:cubicBezTo>
                    <a:pt x="2846" y="1922"/>
                    <a:pt x="2250" y="1553"/>
                    <a:pt x="1834" y="1184"/>
                  </a:cubicBezTo>
                  <a:cubicBezTo>
                    <a:pt x="1393" y="791"/>
                    <a:pt x="976" y="374"/>
                    <a:pt x="464" y="53"/>
                  </a:cubicBezTo>
                  <a:cubicBezTo>
                    <a:pt x="415" y="16"/>
                    <a:pt x="366" y="1"/>
                    <a:pt x="32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 name="Google Shape;172;p29"/>
            <p:cNvSpPr/>
            <p:nvPr/>
          </p:nvSpPr>
          <p:spPr>
            <a:xfrm>
              <a:off x="3498668" y="4471357"/>
              <a:ext cx="234530" cy="186251"/>
            </a:xfrm>
            <a:custGeom>
              <a:avLst/>
              <a:gdLst/>
              <a:ahLst/>
              <a:cxnLst/>
              <a:rect l="l" t="t" r="r" b="b"/>
              <a:pathLst>
                <a:path w="6464" h="5133" extrusionOk="0">
                  <a:moveTo>
                    <a:pt x="2608" y="1"/>
                  </a:moveTo>
                  <a:cubicBezTo>
                    <a:pt x="2558" y="1"/>
                    <a:pt x="2505" y="15"/>
                    <a:pt x="2453" y="48"/>
                  </a:cubicBezTo>
                  <a:cubicBezTo>
                    <a:pt x="989" y="964"/>
                    <a:pt x="1" y="3405"/>
                    <a:pt x="1644" y="4644"/>
                  </a:cubicBezTo>
                  <a:cubicBezTo>
                    <a:pt x="2100" y="4988"/>
                    <a:pt x="2551" y="5132"/>
                    <a:pt x="2987" y="5132"/>
                  </a:cubicBezTo>
                  <a:cubicBezTo>
                    <a:pt x="4360" y="5132"/>
                    <a:pt x="5579" y="3699"/>
                    <a:pt x="6311" y="2560"/>
                  </a:cubicBezTo>
                  <a:cubicBezTo>
                    <a:pt x="6463" y="2336"/>
                    <a:pt x="6264" y="2111"/>
                    <a:pt x="6055" y="2111"/>
                  </a:cubicBezTo>
                  <a:cubicBezTo>
                    <a:pt x="5987" y="2111"/>
                    <a:pt x="5917" y="2135"/>
                    <a:pt x="5858" y="2191"/>
                  </a:cubicBezTo>
                  <a:cubicBezTo>
                    <a:pt x="5080" y="2920"/>
                    <a:pt x="4223" y="4404"/>
                    <a:pt x="3059" y="4404"/>
                  </a:cubicBezTo>
                  <a:cubicBezTo>
                    <a:pt x="2798" y="4404"/>
                    <a:pt x="2521" y="4330"/>
                    <a:pt x="2227" y="4155"/>
                  </a:cubicBezTo>
                  <a:cubicBezTo>
                    <a:pt x="1537" y="3739"/>
                    <a:pt x="1370" y="2965"/>
                    <a:pt x="1632" y="2250"/>
                  </a:cubicBezTo>
                  <a:cubicBezTo>
                    <a:pt x="1882" y="1536"/>
                    <a:pt x="2477" y="1084"/>
                    <a:pt x="2858" y="441"/>
                  </a:cubicBezTo>
                  <a:cubicBezTo>
                    <a:pt x="2982" y="240"/>
                    <a:pt x="2815" y="1"/>
                    <a:pt x="260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73" name="Google Shape;173;p29"/>
          <p:cNvGrpSpPr/>
          <p:nvPr/>
        </p:nvGrpSpPr>
        <p:grpSpPr>
          <a:xfrm>
            <a:off x="5297301" y="3762122"/>
            <a:ext cx="1544248" cy="2425623"/>
            <a:chOff x="3972976" y="2821591"/>
            <a:chExt cx="1158186" cy="1819217"/>
          </a:xfrm>
        </p:grpSpPr>
        <p:sp>
          <p:nvSpPr>
            <p:cNvPr id="174" name="Google Shape;174;p29"/>
            <p:cNvSpPr/>
            <p:nvPr/>
          </p:nvSpPr>
          <p:spPr>
            <a:xfrm>
              <a:off x="4256807" y="2821591"/>
              <a:ext cx="532228" cy="740359"/>
            </a:xfrm>
            <a:custGeom>
              <a:avLst/>
              <a:gdLst/>
              <a:ahLst/>
              <a:cxnLst/>
              <a:rect l="l" t="t" r="r" b="b"/>
              <a:pathLst>
                <a:path w="14669" h="20404" extrusionOk="0">
                  <a:moveTo>
                    <a:pt x="6172" y="0"/>
                  </a:moveTo>
                  <a:cubicBezTo>
                    <a:pt x="4220" y="0"/>
                    <a:pt x="2321" y="732"/>
                    <a:pt x="1167" y="2439"/>
                  </a:cubicBezTo>
                  <a:cubicBezTo>
                    <a:pt x="1041" y="2627"/>
                    <a:pt x="1226" y="2856"/>
                    <a:pt x="1412" y="2856"/>
                  </a:cubicBezTo>
                  <a:cubicBezTo>
                    <a:pt x="1473" y="2856"/>
                    <a:pt x="1534" y="2831"/>
                    <a:pt x="1584" y="2772"/>
                  </a:cubicBezTo>
                  <a:cubicBezTo>
                    <a:pt x="2749" y="1315"/>
                    <a:pt x="4464" y="653"/>
                    <a:pt x="6223" y="653"/>
                  </a:cubicBezTo>
                  <a:cubicBezTo>
                    <a:pt x="7195" y="653"/>
                    <a:pt x="8181" y="855"/>
                    <a:pt x="9096" y="1236"/>
                  </a:cubicBezTo>
                  <a:cubicBezTo>
                    <a:pt x="12204" y="2510"/>
                    <a:pt x="13728" y="5749"/>
                    <a:pt x="13847" y="8964"/>
                  </a:cubicBezTo>
                  <a:cubicBezTo>
                    <a:pt x="13966" y="12190"/>
                    <a:pt x="12978" y="16000"/>
                    <a:pt x="10632" y="18322"/>
                  </a:cubicBezTo>
                  <a:cubicBezTo>
                    <a:pt x="9734" y="19202"/>
                    <a:pt x="8600" y="19783"/>
                    <a:pt x="7398" y="19783"/>
                  </a:cubicBezTo>
                  <a:cubicBezTo>
                    <a:pt x="6959" y="19783"/>
                    <a:pt x="6510" y="19705"/>
                    <a:pt x="6060" y="19536"/>
                  </a:cubicBezTo>
                  <a:cubicBezTo>
                    <a:pt x="4453" y="18941"/>
                    <a:pt x="3286" y="17453"/>
                    <a:pt x="2548" y="15988"/>
                  </a:cubicBezTo>
                  <a:cubicBezTo>
                    <a:pt x="607" y="12166"/>
                    <a:pt x="595" y="7440"/>
                    <a:pt x="2322" y="3558"/>
                  </a:cubicBezTo>
                  <a:cubicBezTo>
                    <a:pt x="2404" y="3345"/>
                    <a:pt x="2220" y="3148"/>
                    <a:pt x="2055" y="3148"/>
                  </a:cubicBezTo>
                  <a:cubicBezTo>
                    <a:pt x="1981" y="3148"/>
                    <a:pt x="1910" y="3188"/>
                    <a:pt x="1869" y="3284"/>
                  </a:cubicBezTo>
                  <a:cubicBezTo>
                    <a:pt x="143" y="7094"/>
                    <a:pt x="0" y="11500"/>
                    <a:pt x="1607" y="15369"/>
                  </a:cubicBezTo>
                  <a:cubicBezTo>
                    <a:pt x="2633" y="17834"/>
                    <a:pt x="4818" y="20403"/>
                    <a:pt x="7464" y="20403"/>
                  </a:cubicBezTo>
                  <a:cubicBezTo>
                    <a:pt x="8167" y="20403"/>
                    <a:pt x="8902" y="20222"/>
                    <a:pt x="9656" y="19810"/>
                  </a:cubicBezTo>
                  <a:cubicBezTo>
                    <a:pt x="12895" y="18048"/>
                    <a:pt x="14240" y="13631"/>
                    <a:pt x="14454" y="10214"/>
                  </a:cubicBezTo>
                  <a:cubicBezTo>
                    <a:pt x="14669" y="6713"/>
                    <a:pt x="13442" y="2856"/>
                    <a:pt x="10228" y="1058"/>
                  </a:cubicBezTo>
                  <a:cubicBezTo>
                    <a:pt x="9023" y="383"/>
                    <a:pt x="7584" y="0"/>
                    <a:pt x="6172"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9"/>
            <p:cNvSpPr/>
            <p:nvPr/>
          </p:nvSpPr>
          <p:spPr>
            <a:xfrm>
              <a:off x="4426967" y="3536642"/>
              <a:ext cx="495982" cy="823923"/>
            </a:xfrm>
            <a:custGeom>
              <a:avLst/>
              <a:gdLst/>
              <a:ahLst/>
              <a:cxnLst/>
              <a:rect l="l" t="t" r="r" b="b"/>
              <a:pathLst>
                <a:path w="13670" h="22707" extrusionOk="0">
                  <a:moveTo>
                    <a:pt x="7297" y="0"/>
                  </a:moveTo>
                  <a:cubicBezTo>
                    <a:pt x="7151" y="0"/>
                    <a:pt x="7028" y="91"/>
                    <a:pt x="6966" y="234"/>
                  </a:cubicBezTo>
                  <a:cubicBezTo>
                    <a:pt x="5750" y="3220"/>
                    <a:pt x="4565" y="6246"/>
                    <a:pt x="3133" y="9151"/>
                  </a:cubicBezTo>
                  <a:lnTo>
                    <a:pt x="3133" y="9151"/>
                  </a:lnTo>
                  <a:cubicBezTo>
                    <a:pt x="2255" y="6350"/>
                    <a:pt x="1585" y="3489"/>
                    <a:pt x="644" y="698"/>
                  </a:cubicBezTo>
                  <a:cubicBezTo>
                    <a:pt x="597" y="556"/>
                    <a:pt x="477" y="493"/>
                    <a:pt x="358" y="493"/>
                  </a:cubicBezTo>
                  <a:cubicBezTo>
                    <a:pt x="179" y="493"/>
                    <a:pt x="1" y="636"/>
                    <a:pt x="73" y="865"/>
                  </a:cubicBezTo>
                  <a:cubicBezTo>
                    <a:pt x="1013" y="3913"/>
                    <a:pt x="1799" y="7021"/>
                    <a:pt x="2787" y="10057"/>
                  </a:cubicBezTo>
                  <a:cubicBezTo>
                    <a:pt x="2828" y="10193"/>
                    <a:pt x="2963" y="10275"/>
                    <a:pt x="3095" y="10275"/>
                  </a:cubicBezTo>
                  <a:cubicBezTo>
                    <a:pt x="3194" y="10275"/>
                    <a:pt x="3291" y="10230"/>
                    <a:pt x="3347" y="10128"/>
                  </a:cubicBezTo>
                  <a:cubicBezTo>
                    <a:pt x="4906" y="7091"/>
                    <a:pt x="6208" y="3885"/>
                    <a:pt x="7501" y="707"/>
                  </a:cubicBezTo>
                  <a:lnTo>
                    <a:pt x="7501" y="707"/>
                  </a:lnTo>
                  <a:cubicBezTo>
                    <a:pt x="9322" y="1138"/>
                    <a:pt x="11161" y="1554"/>
                    <a:pt x="13001" y="1837"/>
                  </a:cubicBezTo>
                  <a:lnTo>
                    <a:pt x="13001" y="1837"/>
                  </a:lnTo>
                  <a:cubicBezTo>
                    <a:pt x="12387" y="8675"/>
                    <a:pt x="12497" y="15567"/>
                    <a:pt x="11229" y="22332"/>
                  </a:cubicBezTo>
                  <a:cubicBezTo>
                    <a:pt x="11179" y="22560"/>
                    <a:pt x="11367" y="22707"/>
                    <a:pt x="11542" y="22707"/>
                  </a:cubicBezTo>
                  <a:cubicBezTo>
                    <a:pt x="11660" y="22707"/>
                    <a:pt x="11771" y="22640"/>
                    <a:pt x="11800" y="22487"/>
                  </a:cubicBezTo>
                  <a:cubicBezTo>
                    <a:pt x="13134" y="15581"/>
                    <a:pt x="13003" y="8545"/>
                    <a:pt x="13646" y="1556"/>
                  </a:cubicBezTo>
                  <a:cubicBezTo>
                    <a:pt x="13670" y="1437"/>
                    <a:pt x="13550" y="1282"/>
                    <a:pt x="13408" y="1246"/>
                  </a:cubicBezTo>
                  <a:cubicBezTo>
                    <a:pt x="11372" y="948"/>
                    <a:pt x="9359" y="484"/>
                    <a:pt x="7371" y="8"/>
                  </a:cubicBezTo>
                  <a:cubicBezTo>
                    <a:pt x="7346" y="3"/>
                    <a:pt x="7321" y="0"/>
                    <a:pt x="729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9"/>
            <p:cNvSpPr/>
            <p:nvPr/>
          </p:nvSpPr>
          <p:spPr>
            <a:xfrm>
              <a:off x="4173867" y="3555473"/>
              <a:ext cx="277343" cy="797036"/>
            </a:xfrm>
            <a:custGeom>
              <a:avLst/>
              <a:gdLst/>
              <a:ahLst/>
              <a:cxnLst/>
              <a:rect l="l" t="t" r="r" b="b"/>
              <a:pathLst>
                <a:path w="7644" h="21966" extrusionOk="0">
                  <a:moveTo>
                    <a:pt x="7334" y="1"/>
                  </a:moveTo>
                  <a:cubicBezTo>
                    <a:pt x="5596" y="48"/>
                    <a:pt x="3858" y="382"/>
                    <a:pt x="2191" y="799"/>
                  </a:cubicBezTo>
                  <a:cubicBezTo>
                    <a:pt x="1607" y="953"/>
                    <a:pt x="953" y="1084"/>
                    <a:pt x="417" y="1382"/>
                  </a:cubicBezTo>
                  <a:cubicBezTo>
                    <a:pt x="48" y="1584"/>
                    <a:pt x="0" y="1846"/>
                    <a:pt x="12" y="2263"/>
                  </a:cubicBezTo>
                  <a:cubicBezTo>
                    <a:pt x="72" y="4013"/>
                    <a:pt x="607" y="5787"/>
                    <a:pt x="893" y="7514"/>
                  </a:cubicBezTo>
                  <a:cubicBezTo>
                    <a:pt x="1250" y="9704"/>
                    <a:pt x="1488" y="11907"/>
                    <a:pt x="1750" y="14110"/>
                  </a:cubicBezTo>
                  <a:cubicBezTo>
                    <a:pt x="2048" y="16681"/>
                    <a:pt x="2429" y="19229"/>
                    <a:pt x="2941" y="21754"/>
                  </a:cubicBezTo>
                  <a:cubicBezTo>
                    <a:pt x="2974" y="21902"/>
                    <a:pt x="3083" y="21966"/>
                    <a:pt x="3197" y="21966"/>
                  </a:cubicBezTo>
                  <a:cubicBezTo>
                    <a:pt x="3366" y="21966"/>
                    <a:pt x="3548" y="21824"/>
                    <a:pt x="3512" y="21611"/>
                  </a:cubicBezTo>
                  <a:cubicBezTo>
                    <a:pt x="2739" y="17646"/>
                    <a:pt x="2381" y="13633"/>
                    <a:pt x="1834" y="9645"/>
                  </a:cubicBezTo>
                  <a:cubicBezTo>
                    <a:pt x="1572" y="7716"/>
                    <a:pt x="1203" y="5835"/>
                    <a:pt x="857" y="3930"/>
                  </a:cubicBezTo>
                  <a:cubicBezTo>
                    <a:pt x="798" y="3585"/>
                    <a:pt x="738" y="3251"/>
                    <a:pt x="703" y="2918"/>
                  </a:cubicBezTo>
                  <a:cubicBezTo>
                    <a:pt x="667" y="2704"/>
                    <a:pt x="524" y="2180"/>
                    <a:pt x="619" y="1977"/>
                  </a:cubicBezTo>
                  <a:cubicBezTo>
                    <a:pt x="726" y="1775"/>
                    <a:pt x="1596" y="1608"/>
                    <a:pt x="1857" y="1513"/>
                  </a:cubicBezTo>
                  <a:cubicBezTo>
                    <a:pt x="3643" y="1013"/>
                    <a:pt x="5501" y="680"/>
                    <a:pt x="7334" y="489"/>
                  </a:cubicBezTo>
                  <a:cubicBezTo>
                    <a:pt x="7632" y="465"/>
                    <a:pt x="7644" y="1"/>
                    <a:pt x="733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 name="Google Shape;177;p29"/>
            <p:cNvSpPr/>
            <p:nvPr/>
          </p:nvSpPr>
          <p:spPr>
            <a:xfrm>
              <a:off x="4530878" y="3874193"/>
              <a:ext cx="33960" cy="477583"/>
            </a:xfrm>
            <a:custGeom>
              <a:avLst/>
              <a:gdLst/>
              <a:ahLst/>
              <a:cxnLst/>
              <a:rect l="l" t="t" r="r" b="b"/>
              <a:pathLst>
                <a:path w="936" h="13162" extrusionOk="0">
                  <a:moveTo>
                    <a:pt x="242" y="1"/>
                  </a:moveTo>
                  <a:cubicBezTo>
                    <a:pt x="120" y="1"/>
                    <a:pt x="1" y="81"/>
                    <a:pt x="7" y="242"/>
                  </a:cubicBezTo>
                  <a:cubicBezTo>
                    <a:pt x="102" y="2361"/>
                    <a:pt x="90" y="4457"/>
                    <a:pt x="114" y="6576"/>
                  </a:cubicBezTo>
                  <a:cubicBezTo>
                    <a:pt x="149" y="8671"/>
                    <a:pt x="66" y="10815"/>
                    <a:pt x="340" y="12898"/>
                  </a:cubicBezTo>
                  <a:cubicBezTo>
                    <a:pt x="364" y="13072"/>
                    <a:pt x="500" y="13162"/>
                    <a:pt x="629" y="13162"/>
                  </a:cubicBezTo>
                  <a:cubicBezTo>
                    <a:pt x="756" y="13162"/>
                    <a:pt x="876" y="13075"/>
                    <a:pt x="876" y="12898"/>
                  </a:cubicBezTo>
                  <a:cubicBezTo>
                    <a:pt x="935" y="10803"/>
                    <a:pt x="780" y="8671"/>
                    <a:pt x="757" y="6576"/>
                  </a:cubicBezTo>
                  <a:cubicBezTo>
                    <a:pt x="721" y="4457"/>
                    <a:pt x="614" y="2349"/>
                    <a:pt x="495" y="242"/>
                  </a:cubicBezTo>
                  <a:cubicBezTo>
                    <a:pt x="489" y="81"/>
                    <a:pt x="364" y="1"/>
                    <a:pt x="242"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 name="Google Shape;178;p29"/>
            <p:cNvSpPr/>
            <p:nvPr/>
          </p:nvSpPr>
          <p:spPr>
            <a:xfrm>
              <a:off x="4335429" y="3556054"/>
              <a:ext cx="222666" cy="541082"/>
            </a:xfrm>
            <a:custGeom>
              <a:avLst/>
              <a:gdLst/>
              <a:ahLst/>
              <a:cxnLst/>
              <a:rect l="l" t="t" r="r" b="b"/>
              <a:pathLst>
                <a:path w="6137" h="14912" extrusionOk="0">
                  <a:moveTo>
                    <a:pt x="2495" y="1"/>
                  </a:moveTo>
                  <a:cubicBezTo>
                    <a:pt x="2428" y="1"/>
                    <a:pt x="2359" y="31"/>
                    <a:pt x="2298" y="104"/>
                  </a:cubicBezTo>
                  <a:cubicBezTo>
                    <a:pt x="1572" y="973"/>
                    <a:pt x="1262" y="2247"/>
                    <a:pt x="798" y="3259"/>
                  </a:cubicBezTo>
                  <a:cubicBezTo>
                    <a:pt x="607" y="3688"/>
                    <a:pt x="179" y="4223"/>
                    <a:pt x="83" y="4688"/>
                  </a:cubicBezTo>
                  <a:cubicBezTo>
                    <a:pt x="0" y="5188"/>
                    <a:pt x="548" y="5807"/>
                    <a:pt x="774" y="6200"/>
                  </a:cubicBezTo>
                  <a:cubicBezTo>
                    <a:pt x="2346" y="9034"/>
                    <a:pt x="3750" y="11963"/>
                    <a:pt x="5394" y="14749"/>
                  </a:cubicBezTo>
                  <a:cubicBezTo>
                    <a:pt x="5464" y="14863"/>
                    <a:pt x="5568" y="14911"/>
                    <a:pt x="5673" y="14911"/>
                  </a:cubicBezTo>
                  <a:cubicBezTo>
                    <a:pt x="5905" y="14911"/>
                    <a:pt x="6137" y="14674"/>
                    <a:pt x="5989" y="14403"/>
                  </a:cubicBezTo>
                  <a:cubicBezTo>
                    <a:pt x="4560" y="11843"/>
                    <a:pt x="3239" y="9224"/>
                    <a:pt x="1822" y="6652"/>
                  </a:cubicBezTo>
                  <a:cubicBezTo>
                    <a:pt x="1667" y="6343"/>
                    <a:pt x="1488" y="6045"/>
                    <a:pt x="1322" y="5724"/>
                  </a:cubicBezTo>
                  <a:cubicBezTo>
                    <a:pt x="1203" y="5521"/>
                    <a:pt x="822" y="5069"/>
                    <a:pt x="810" y="4831"/>
                  </a:cubicBezTo>
                  <a:cubicBezTo>
                    <a:pt x="798" y="4509"/>
                    <a:pt x="1262" y="3914"/>
                    <a:pt x="1393" y="3604"/>
                  </a:cubicBezTo>
                  <a:cubicBezTo>
                    <a:pt x="1857" y="2557"/>
                    <a:pt x="2298" y="1497"/>
                    <a:pt x="2762" y="461"/>
                  </a:cubicBezTo>
                  <a:cubicBezTo>
                    <a:pt x="2869" y="257"/>
                    <a:pt x="2691" y="1"/>
                    <a:pt x="249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 name="Google Shape;179;p29"/>
            <p:cNvSpPr/>
            <p:nvPr/>
          </p:nvSpPr>
          <p:spPr>
            <a:xfrm>
              <a:off x="4538243" y="3556054"/>
              <a:ext cx="258114" cy="560603"/>
            </a:xfrm>
            <a:custGeom>
              <a:avLst/>
              <a:gdLst/>
              <a:ahLst/>
              <a:cxnLst/>
              <a:rect l="l" t="t" r="r" b="b"/>
              <a:pathLst>
                <a:path w="7114" h="15450" extrusionOk="0">
                  <a:moveTo>
                    <a:pt x="4597" y="1"/>
                  </a:moveTo>
                  <a:cubicBezTo>
                    <a:pt x="4403" y="1"/>
                    <a:pt x="4227" y="260"/>
                    <a:pt x="4316" y="473"/>
                  </a:cubicBezTo>
                  <a:cubicBezTo>
                    <a:pt x="4828" y="1604"/>
                    <a:pt x="5292" y="2759"/>
                    <a:pt x="5804" y="3902"/>
                  </a:cubicBezTo>
                  <a:cubicBezTo>
                    <a:pt x="5911" y="4116"/>
                    <a:pt x="6161" y="4450"/>
                    <a:pt x="6221" y="4700"/>
                  </a:cubicBezTo>
                  <a:cubicBezTo>
                    <a:pt x="6281" y="4962"/>
                    <a:pt x="6090" y="5164"/>
                    <a:pt x="5947" y="5414"/>
                  </a:cubicBezTo>
                  <a:cubicBezTo>
                    <a:pt x="5578" y="6033"/>
                    <a:pt x="5209" y="6664"/>
                    <a:pt x="4828" y="7271"/>
                  </a:cubicBezTo>
                  <a:cubicBezTo>
                    <a:pt x="3256" y="9819"/>
                    <a:pt x="1613" y="12332"/>
                    <a:pt x="149" y="14939"/>
                  </a:cubicBezTo>
                  <a:cubicBezTo>
                    <a:pt x="0" y="15203"/>
                    <a:pt x="229" y="15450"/>
                    <a:pt x="463" y="15450"/>
                  </a:cubicBezTo>
                  <a:cubicBezTo>
                    <a:pt x="566" y="15450"/>
                    <a:pt x="671" y="15401"/>
                    <a:pt x="744" y="15284"/>
                  </a:cubicBezTo>
                  <a:cubicBezTo>
                    <a:pt x="2423" y="12486"/>
                    <a:pt x="4185" y="9712"/>
                    <a:pt x="5864" y="6914"/>
                  </a:cubicBezTo>
                  <a:cubicBezTo>
                    <a:pt x="6209" y="6331"/>
                    <a:pt x="6697" y="5724"/>
                    <a:pt x="6935" y="5081"/>
                  </a:cubicBezTo>
                  <a:cubicBezTo>
                    <a:pt x="7114" y="4604"/>
                    <a:pt x="6745" y="4212"/>
                    <a:pt x="6531" y="3795"/>
                  </a:cubicBezTo>
                  <a:cubicBezTo>
                    <a:pt x="5947" y="2616"/>
                    <a:pt x="5638" y="1116"/>
                    <a:pt x="4792" y="104"/>
                  </a:cubicBezTo>
                  <a:cubicBezTo>
                    <a:pt x="4732" y="31"/>
                    <a:pt x="4663" y="1"/>
                    <a:pt x="459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 name="Google Shape;180;p29"/>
            <p:cNvSpPr/>
            <p:nvPr/>
          </p:nvSpPr>
          <p:spPr>
            <a:xfrm>
              <a:off x="4503594" y="3567374"/>
              <a:ext cx="98398" cy="77178"/>
            </a:xfrm>
            <a:custGeom>
              <a:avLst/>
              <a:gdLst/>
              <a:ahLst/>
              <a:cxnLst/>
              <a:rect l="l" t="t" r="r" b="b"/>
              <a:pathLst>
                <a:path w="2712" h="2127" extrusionOk="0">
                  <a:moveTo>
                    <a:pt x="1334" y="1"/>
                  </a:moveTo>
                  <a:cubicBezTo>
                    <a:pt x="1176" y="1"/>
                    <a:pt x="1031" y="131"/>
                    <a:pt x="913" y="280"/>
                  </a:cubicBezTo>
                  <a:cubicBezTo>
                    <a:pt x="580" y="685"/>
                    <a:pt x="378" y="1054"/>
                    <a:pt x="151" y="1459"/>
                  </a:cubicBezTo>
                  <a:cubicBezTo>
                    <a:pt x="1" y="1725"/>
                    <a:pt x="166" y="2127"/>
                    <a:pt x="503" y="2127"/>
                  </a:cubicBezTo>
                  <a:cubicBezTo>
                    <a:pt x="513" y="2127"/>
                    <a:pt x="522" y="2126"/>
                    <a:pt x="532" y="2126"/>
                  </a:cubicBezTo>
                  <a:cubicBezTo>
                    <a:pt x="690" y="2115"/>
                    <a:pt x="849" y="2112"/>
                    <a:pt x="1007" y="2112"/>
                  </a:cubicBezTo>
                  <a:cubicBezTo>
                    <a:pt x="1267" y="2112"/>
                    <a:pt x="1528" y="2121"/>
                    <a:pt x="1789" y="2121"/>
                  </a:cubicBezTo>
                  <a:cubicBezTo>
                    <a:pt x="1906" y="2121"/>
                    <a:pt x="2023" y="2119"/>
                    <a:pt x="2140" y="2114"/>
                  </a:cubicBezTo>
                  <a:cubicBezTo>
                    <a:pt x="2437" y="2078"/>
                    <a:pt x="2711" y="1721"/>
                    <a:pt x="2521" y="1411"/>
                  </a:cubicBezTo>
                  <a:cubicBezTo>
                    <a:pt x="2354" y="1149"/>
                    <a:pt x="2187" y="887"/>
                    <a:pt x="2009" y="637"/>
                  </a:cubicBezTo>
                  <a:cubicBezTo>
                    <a:pt x="1830" y="363"/>
                    <a:pt x="1711" y="101"/>
                    <a:pt x="1390" y="6"/>
                  </a:cubicBezTo>
                  <a:cubicBezTo>
                    <a:pt x="1371" y="3"/>
                    <a:pt x="1352" y="1"/>
                    <a:pt x="133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 name="Google Shape;181;p29"/>
            <p:cNvSpPr/>
            <p:nvPr/>
          </p:nvSpPr>
          <p:spPr>
            <a:xfrm>
              <a:off x="4506896" y="3656706"/>
              <a:ext cx="73907" cy="224350"/>
            </a:xfrm>
            <a:custGeom>
              <a:avLst/>
              <a:gdLst/>
              <a:ahLst/>
              <a:cxnLst/>
              <a:rect l="l" t="t" r="r" b="b"/>
              <a:pathLst>
                <a:path w="2037" h="6183" extrusionOk="0">
                  <a:moveTo>
                    <a:pt x="1094" y="1"/>
                  </a:moveTo>
                  <a:cubicBezTo>
                    <a:pt x="1050" y="1"/>
                    <a:pt x="1003" y="3"/>
                    <a:pt x="953" y="9"/>
                  </a:cubicBezTo>
                  <a:cubicBezTo>
                    <a:pt x="37" y="116"/>
                    <a:pt x="72" y="1449"/>
                    <a:pt x="48" y="2104"/>
                  </a:cubicBezTo>
                  <a:cubicBezTo>
                    <a:pt x="1" y="3354"/>
                    <a:pt x="37" y="4855"/>
                    <a:pt x="596" y="6010"/>
                  </a:cubicBezTo>
                  <a:cubicBezTo>
                    <a:pt x="658" y="6132"/>
                    <a:pt x="760" y="6182"/>
                    <a:pt x="866" y="6182"/>
                  </a:cubicBezTo>
                  <a:cubicBezTo>
                    <a:pt x="966" y="6182"/>
                    <a:pt x="1069" y="6138"/>
                    <a:pt x="1144" y="6069"/>
                  </a:cubicBezTo>
                  <a:cubicBezTo>
                    <a:pt x="1167" y="6073"/>
                    <a:pt x="1189" y="6075"/>
                    <a:pt x="1211" y="6075"/>
                  </a:cubicBezTo>
                  <a:cubicBezTo>
                    <a:pt x="1324" y="6075"/>
                    <a:pt x="1417" y="6020"/>
                    <a:pt x="1477" y="5891"/>
                  </a:cubicBezTo>
                  <a:cubicBezTo>
                    <a:pt x="2037" y="4676"/>
                    <a:pt x="2001" y="3104"/>
                    <a:pt x="2001" y="1795"/>
                  </a:cubicBezTo>
                  <a:cubicBezTo>
                    <a:pt x="2001" y="1125"/>
                    <a:pt x="2012" y="1"/>
                    <a:pt x="109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29"/>
            <p:cNvSpPr/>
            <p:nvPr/>
          </p:nvSpPr>
          <p:spPr>
            <a:xfrm>
              <a:off x="4163491" y="4327381"/>
              <a:ext cx="779783" cy="35559"/>
            </a:xfrm>
            <a:custGeom>
              <a:avLst/>
              <a:gdLst/>
              <a:ahLst/>
              <a:cxnLst/>
              <a:rect l="l" t="t" r="r" b="b"/>
              <a:pathLst>
                <a:path w="21492" h="980" extrusionOk="0">
                  <a:moveTo>
                    <a:pt x="2254" y="0"/>
                  </a:moveTo>
                  <a:cubicBezTo>
                    <a:pt x="1658" y="0"/>
                    <a:pt x="1061" y="1"/>
                    <a:pt x="465" y="3"/>
                  </a:cubicBezTo>
                  <a:cubicBezTo>
                    <a:pt x="0" y="3"/>
                    <a:pt x="0" y="718"/>
                    <a:pt x="465" y="718"/>
                  </a:cubicBezTo>
                  <a:cubicBezTo>
                    <a:pt x="756" y="717"/>
                    <a:pt x="1047" y="717"/>
                    <a:pt x="1337" y="717"/>
                  </a:cubicBezTo>
                  <a:cubicBezTo>
                    <a:pt x="7893" y="717"/>
                    <a:pt x="14448" y="843"/>
                    <a:pt x="21003" y="980"/>
                  </a:cubicBezTo>
                  <a:cubicBezTo>
                    <a:pt x="21007" y="980"/>
                    <a:pt x="21010" y="980"/>
                    <a:pt x="21014" y="980"/>
                  </a:cubicBezTo>
                  <a:cubicBezTo>
                    <a:pt x="21491" y="980"/>
                    <a:pt x="21487" y="229"/>
                    <a:pt x="21003" y="218"/>
                  </a:cubicBezTo>
                  <a:cubicBezTo>
                    <a:pt x="14753" y="109"/>
                    <a:pt x="8504" y="0"/>
                    <a:pt x="225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3" name="Google Shape;183;p29"/>
            <p:cNvSpPr/>
            <p:nvPr/>
          </p:nvSpPr>
          <p:spPr>
            <a:xfrm>
              <a:off x="3972976" y="3614108"/>
              <a:ext cx="250930" cy="942902"/>
            </a:xfrm>
            <a:custGeom>
              <a:avLst/>
              <a:gdLst/>
              <a:ahLst/>
              <a:cxnLst/>
              <a:rect l="l" t="t" r="r" b="b"/>
              <a:pathLst>
                <a:path w="6916" h="25986" extrusionOk="0">
                  <a:moveTo>
                    <a:pt x="5450" y="0"/>
                  </a:moveTo>
                  <a:cubicBezTo>
                    <a:pt x="5368" y="0"/>
                    <a:pt x="5285" y="37"/>
                    <a:pt x="5228" y="123"/>
                  </a:cubicBezTo>
                  <a:cubicBezTo>
                    <a:pt x="2370" y="4290"/>
                    <a:pt x="1" y="9601"/>
                    <a:pt x="346" y="14756"/>
                  </a:cubicBezTo>
                  <a:cubicBezTo>
                    <a:pt x="620" y="18947"/>
                    <a:pt x="2644" y="23638"/>
                    <a:pt x="6323" y="25936"/>
                  </a:cubicBezTo>
                  <a:cubicBezTo>
                    <a:pt x="6380" y="25970"/>
                    <a:pt x="6436" y="25985"/>
                    <a:pt x="6488" y="25985"/>
                  </a:cubicBezTo>
                  <a:cubicBezTo>
                    <a:pt x="6757" y="25985"/>
                    <a:pt x="6916" y="25576"/>
                    <a:pt x="6656" y="25376"/>
                  </a:cubicBezTo>
                  <a:cubicBezTo>
                    <a:pt x="3239" y="22769"/>
                    <a:pt x="1203" y="18602"/>
                    <a:pt x="1025" y="14339"/>
                  </a:cubicBezTo>
                  <a:cubicBezTo>
                    <a:pt x="822" y="9255"/>
                    <a:pt x="3180" y="4636"/>
                    <a:pt x="5704" y="409"/>
                  </a:cubicBezTo>
                  <a:cubicBezTo>
                    <a:pt x="5828" y="193"/>
                    <a:pt x="5640" y="0"/>
                    <a:pt x="545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 name="Google Shape;184;p29"/>
            <p:cNvSpPr/>
            <p:nvPr/>
          </p:nvSpPr>
          <p:spPr>
            <a:xfrm>
              <a:off x="4056351" y="3839251"/>
              <a:ext cx="268636" cy="634770"/>
            </a:xfrm>
            <a:custGeom>
              <a:avLst/>
              <a:gdLst/>
              <a:ahLst/>
              <a:cxnLst/>
              <a:rect l="l" t="t" r="r" b="b"/>
              <a:pathLst>
                <a:path w="7404" h="17494" extrusionOk="0">
                  <a:moveTo>
                    <a:pt x="4479" y="0"/>
                  </a:moveTo>
                  <a:cubicBezTo>
                    <a:pt x="4419" y="0"/>
                    <a:pt x="4359" y="25"/>
                    <a:pt x="4311" y="86"/>
                  </a:cubicBezTo>
                  <a:cubicBezTo>
                    <a:pt x="1" y="5205"/>
                    <a:pt x="441" y="14040"/>
                    <a:pt x="6680" y="17445"/>
                  </a:cubicBezTo>
                  <a:cubicBezTo>
                    <a:pt x="6743" y="17479"/>
                    <a:pt x="6804" y="17494"/>
                    <a:pt x="6862" y="17494"/>
                  </a:cubicBezTo>
                  <a:cubicBezTo>
                    <a:pt x="7190" y="17494"/>
                    <a:pt x="7403" y="17016"/>
                    <a:pt x="7049" y="16814"/>
                  </a:cubicBezTo>
                  <a:cubicBezTo>
                    <a:pt x="4454" y="15326"/>
                    <a:pt x="2715" y="12718"/>
                    <a:pt x="2239" y="9765"/>
                  </a:cubicBezTo>
                  <a:cubicBezTo>
                    <a:pt x="1691" y="6396"/>
                    <a:pt x="2930" y="3205"/>
                    <a:pt x="4715" y="395"/>
                  </a:cubicBezTo>
                  <a:cubicBezTo>
                    <a:pt x="4831" y="217"/>
                    <a:pt x="4655" y="0"/>
                    <a:pt x="447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5" name="Google Shape;185;p29"/>
            <p:cNvSpPr/>
            <p:nvPr/>
          </p:nvSpPr>
          <p:spPr>
            <a:xfrm>
              <a:off x="4212398" y="4456226"/>
              <a:ext cx="112439" cy="100618"/>
            </a:xfrm>
            <a:custGeom>
              <a:avLst/>
              <a:gdLst/>
              <a:ahLst/>
              <a:cxnLst/>
              <a:rect l="l" t="t" r="r" b="b"/>
              <a:pathLst>
                <a:path w="3099" h="2773" extrusionOk="0">
                  <a:moveTo>
                    <a:pt x="2784" y="1"/>
                  </a:moveTo>
                  <a:cubicBezTo>
                    <a:pt x="2740" y="1"/>
                    <a:pt x="2691" y="15"/>
                    <a:pt x="2641" y="48"/>
                  </a:cubicBezTo>
                  <a:cubicBezTo>
                    <a:pt x="2165" y="358"/>
                    <a:pt x="1748" y="762"/>
                    <a:pt x="1319" y="1143"/>
                  </a:cubicBezTo>
                  <a:cubicBezTo>
                    <a:pt x="915" y="1501"/>
                    <a:pt x="331" y="1870"/>
                    <a:pt x="93" y="2346"/>
                  </a:cubicBezTo>
                  <a:cubicBezTo>
                    <a:pt x="1" y="2520"/>
                    <a:pt x="120" y="2773"/>
                    <a:pt x="306" y="2773"/>
                  </a:cubicBezTo>
                  <a:cubicBezTo>
                    <a:pt x="337" y="2773"/>
                    <a:pt x="369" y="2766"/>
                    <a:pt x="403" y="2751"/>
                  </a:cubicBezTo>
                  <a:cubicBezTo>
                    <a:pt x="903" y="2560"/>
                    <a:pt x="1260" y="2096"/>
                    <a:pt x="1641" y="1739"/>
                  </a:cubicBezTo>
                  <a:cubicBezTo>
                    <a:pt x="2093" y="1322"/>
                    <a:pt x="2581" y="941"/>
                    <a:pt x="2962" y="465"/>
                  </a:cubicBezTo>
                  <a:cubicBezTo>
                    <a:pt x="3098" y="280"/>
                    <a:pt x="2981" y="1"/>
                    <a:pt x="278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6" name="Google Shape;186;p29"/>
            <p:cNvSpPr/>
            <p:nvPr/>
          </p:nvSpPr>
          <p:spPr>
            <a:xfrm>
              <a:off x="4194112" y="4460072"/>
              <a:ext cx="228181" cy="180699"/>
            </a:xfrm>
            <a:custGeom>
              <a:avLst/>
              <a:gdLst/>
              <a:ahLst/>
              <a:cxnLst/>
              <a:rect l="l" t="t" r="r" b="b"/>
              <a:pathLst>
                <a:path w="6289" h="4980" extrusionOk="0">
                  <a:moveTo>
                    <a:pt x="3753" y="0"/>
                  </a:moveTo>
                  <a:cubicBezTo>
                    <a:pt x="3541" y="0"/>
                    <a:pt x="3363" y="237"/>
                    <a:pt x="3490" y="442"/>
                  </a:cubicBezTo>
                  <a:cubicBezTo>
                    <a:pt x="3788" y="942"/>
                    <a:pt x="4264" y="1335"/>
                    <a:pt x="4538" y="1859"/>
                  </a:cubicBezTo>
                  <a:cubicBezTo>
                    <a:pt x="4955" y="2669"/>
                    <a:pt x="4871" y="3669"/>
                    <a:pt x="3966" y="4109"/>
                  </a:cubicBezTo>
                  <a:cubicBezTo>
                    <a:pt x="3727" y="4219"/>
                    <a:pt x="3502" y="4267"/>
                    <a:pt x="3289" y="4267"/>
                  </a:cubicBezTo>
                  <a:cubicBezTo>
                    <a:pt x="2138" y="4267"/>
                    <a:pt x="1349" y="2856"/>
                    <a:pt x="585" y="2133"/>
                  </a:cubicBezTo>
                  <a:cubicBezTo>
                    <a:pt x="530" y="2084"/>
                    <a:pt x="465" y="2063"/>
                    <a:pt x="401" y="2063"/>
                  </a:cubicBezTo>
                  <a:cubicBezTo>
                    <a:pt x="198" y="2063"/>
                    <a:pt x="0" y="2270"/>
                    <a:pt x="145" y="2478"/>
                  </a:cubicBezTo>
                  <a:cubicBezTo>
                    <a:pt x="855" y="3589"/>
                    <a:pt x="2032" y="4979"/>
                    <a:pt x="3373" y="4979"/>
                  </a:cubicBezTo>
                  <a:cubicBezTo>
                    <a:pt x="3785" y="4979"/>
                    <a:pt x="4212" y="4848"/>
                    <a:pt x="4645" y="4538"/>
                  </a:cubicBezTo>
                  <a:cubicBezTo>
                    <a:pt x="6288" y="3359"/>
                    <a:pt x="5336" y="942"/>
                    <a:pt x="3895" y="37"/>
                  </a:cubicBezTo>
                  <a:cubicBezTo>
                    <a:pt x="3848" y="11"/>
                    <a:pt x="3799" y="0"/>
                    <a:pt x="375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 name="Google Shape;187;p29"/>
            <p:cNvSpPr/>
            <p:nvPr/>
          </p:nvSpPr>
          <p:spPr>
            <a:xfrm>
              <a:off x="4897321" y="3582650"/>
              <a:ext cx="233841" cy="957380"/>
            </a:xfrm>
            <a:custGeom>
              <a:avLst/>
              <a:gdLst/>
              <a:ahLst/>
              <a:cxnLst/>
              <a:rect l="l" t="t" r="r" b="b"/>
              <a:pathLst>
                <a:path w="6445" h="26385" extrusionOk="0">
                  <a:moveTo>
                    <a:pt x="389" y="0"/>
                  </a:moveTo>
                  <a:cubicBezTo>
                    <a:pt x="200" y="0"/>
                    <a:pt x="0" y="225"/>
                    <a:pt x="134" y="431"/>
                  </a:cubicBezTo>
                  <a:cubicBezTo>
                    <a:pt x="2980" y="4574"/>
                    <a:pt x="5504" y="9134"/>
                    <a:pt x="5670" y="14278"/>
                  </a:cubicBezTo>
                  <a:cubicBezTo>
                    <a:pt x="5825" y="18730"/>
                    <a:pt x="4063" y="23052"/>
                    <a:pt x="491" y="25767"/>
                  </a:cubicBezTo>
                  <a:cubicBezTo>
                    <a:pt x="234" y="25965"/>
                    <a:pt x="388" y="26384"/>
                    <a:pt x="652" y="26384"/>
                  </a:cubicBezTo>
                  <a:cubicBezTo>
                    <a:pt x="706" y="26384"/>
                    <a:pt x="764" y="26367"/>
                    <a:pt x="825" y="26327"/>
                  </a:cubicBezTo>
                  <a:cubicBezTo>
                    <a:pt x="4694" y="23910"/>
                    <a:pt x="6444" y="19004"/>
                    <a:pt x="6385" y="14611"/>
                  </a:cubicBezTo>
                  <a:cubicBezTo>
                    <a:pt x="6313" y="9336"/>
                    <a:pt x="3765" y="4145"/>
                    <a:pt x="563" y="85"/>
                  </a:cubicBezTo>
                  <a:cubicBezTo>
                    <a:pt x="515" y="26"/>
                    <a:pt x="453" y="0"/>
                    <a:pt x="38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 name="Google Shape;188;p29"/>
            <p:cNvSpPr/>
            <p:nvPr/>
          </p:nvSpPr>
          <p:spPr>
            <a:xfrm>
              <a:off x="4788223" y="3839179"/>
              <a:ext cx="268200" cy="634842"/>
            </a:xfrm>
            <a:custGeom>
              <a:avLst/>
              <a:gdLst/>
              <a:ahLst/>
              <a:cxnLst/>
              <a:rect l="l" t="t" r="r" b="b"/>
              <a:pathLst>
                <a:path w="7392" h="17496" extrusionOk="0">
                  <a:moveTo>
                    <a:pt x="2930" y="0"/>
                  </a:moveTo>
                  <a:cubicBezTo>
                    <a:pt x="2753" y="0"/>
                    <a:pt x="2575" y="209"/>
                    <a:pt x="2700" y="397"/>
                  </a:cubicBezTo>
                  <a:cubicBezTo>
                    <a:pt x="4498" y="3207"/>
                    <a:pt x="5713" y="6374"/>
                    <a:pt x="5165" y="9767"/>
                  </a:cubicBezTo>
                  <a:cubicBezTo>
                    <a:pt x="4689" y="12720"/>
                    <a:pt x="2962" y="15339"/>
                    <a:pt x="355" y="16804"/>
                  </a:cubicBezTo>
                  <a:cubicBezTo>
                    <a:pt x="1" y="17016"/>
                    <a:pt x="223" y="17496"/>
                    <a:pt x="553" y="17496"/>
                  </a:cubicBezTo>
                  <a:cubicBezTo>
                    <a:pt x="612" y="17496"/>
                    <a:pt x="673" y="17481"/>
                    <a:pt x="736" y="17447"/>
                  </a:cubicBezTo>
                  <a:cubicBezTo>
                    <a:pt x="6951" y="14042"/>
                    <a:pt x="7392" y="5183"/>
                    <a:pt x="3093" y="76"/>
                  </a:cubicBezTo>
                  <a:cubicBezTo>
                    <a:pt x="3046" y="23"/>
                    <a:pt x="2988" y="0"/>
                    <a:pt x="293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 name="Google Shape;189;p29"/>
            <p:cNvSpPr/>
            <p:nvPr/>
          </p:nvSpPr>
          <p:spPr>
            <a:xfrm>
              <a:off x="4788441" y="4456226"/>
              <a:ext cx="112802" cy="100473"/>
            </a:xfrm>
            <a:custGeom>
              <a:avLst/>
              <a:gdLst/>
              <a:ahLst/>
              <a:cxnLst/>
              <a:rect l="l" t="t" r="r" b="b"/>
              <a:pathLst>
                <a:path w="3109" h="2769" extrusionOk="0">
                  <a:moveTo>
                    <a:pt x="324" y="1"/>
                  </a:moveTo>
                  <a:cubicBezTo>
                    <a:pt x="124" y="1"/>
                    <a:pt x="1" y="280"/>
                    <a:pt x="147" y="465"/>
                  </a:cubicBezTo>
                  <a:cubicBezTo>
                    <a:pt x="528" y="941"/>
                    <a:pt x="1004" y="1334"/>
                    <a:pt x="1468" y="1739"/>
                  </a:cubicBezTo>
                  <a:cubicBezTo>
                    <a:pt x="1861" y="2096"/>
                    <a:pt x="2230" y="2560"/>
                    <a:pt x="2706" y="2751"/>
                  </a:cubicBezTo>
                  <a:cubicBezTo>
                    <a:pt x="2738" y="2763"/>
                    <a:pt x="2768" y="2769"/>
                    <a:pt x="2797" y="2769"/>
                  </a:cubicBezTo>
                  <a:cubicBezTo>
                    <a:pt x="2987" y="2769"/>
                    <a:pt x="3109" y="2522"/>
                    <a:pt x="3016" y="2346"/>
                  </a:cubicBezTo>
                  <a:cubicBezTo>
                    <a:pt x="2766" y="1870"/>
                    <a:pt x="2183" y="1501"/>
                    <a:pt x="1802" y="1143"/>
                  </a:cubicBezTo>
                  <a:cubicBezTo>
                    <a:pt x="1361" y="750"/>
                    <a:pt x="944" y="358"/>
                    <a:pt x="468" y="48"/>
                  </a:cubicBezTo>
                  <a:cubicBezTo>
                    <a:pt x="417" y="15"/>
                    <a:pt x="369" y="1"/>
                    <a:pt x="32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 name="Google Shape;190;p29"/>
            <p:cNvSpPr/>
            <p:nvPr/>
          </p:nvSpPr>
          <p:spPr>
            <a:xfrm>
              <a:off x="4690081" y="4460072"/>
              <a:ext cx="228761" cy="180736"/>
            </a:xfrm>
            <a:custGeom>
              <a:avLst/>
              <a:gdLst/>
              <a:ahLst/>
              <a:cxnLst/>
              <a:rect l="l" t="t" r="r" b="b"/>
              <a:pathLst>
                <a:path w="6305" h="4981" extrusionOk="0">
                  <a:moveTo>
                    <a:pt x="2527" y="1"/>
                  </a:moveTo>
                  <a:cubicBezTo>
                    <a:pt x="2483" y="1"/>
                    <a:pt x="2437" y="12"/>
                    <a:pt x="2393" y="37"/>
                  </a:cubicBezTo>
                  <a:cubicBezTo>
                    <a:pt x="964" y="930"/>
                    <a:pt x="0" y="3359"/>
                    <a:pt x="1631" y="4538"/>
                  </a:cubicBezTo>
                  <a:cubicBezTo>
                    <a:pt x="2066" y="4849"/>
                    <a:pt x="2495" y="4981"/>
                    <a:pt x="2908" y="4981"/>
                  </a:cubicBezTo>
                  <a:cubicBezTo>
                    <a:pt x="4247" y="4981"/>
                    <a:pt x="5425" y="3597"/>
                    <a:pt x="6144" y="2478"/>
                  </a:cubicBezTo>
                  <a:cubicBezTo>
                    <a:pt x="6305" y="2281"/>
                    <a:pt x="6116" y="2064"/>
                    <a:pt x="5912" y="2064"/>
                  </a:cubicBezTo>
                  <a:cubicBezTo>
                    <a:pt x="5844" y="2064"/>
                    <a:pt x="5774" y="2088"/>
                    <a:pt x="5715" y="2145"/>
                  </a:cubicBezTo>
                  <a:cubicBezTo>
                    <a:pt x="4953" y="2866"/>
                    <a:pt x="4166" y="4272"/>
                    <a:pt x="3020" y="4272"/>
                  </a:cubicBezTo>
                  <a:cubicBezTo>
                    <a:pt x="2804" y="4272"/>
                    <a:pt x="2576" y="4222"/>
                    <a:pt x="2334" y="4109"/>
                  </a:cubicBezTo>
                  <a:cubicBezTo>
                    <a:pt x="1500" y="3716"/>
                    <a:pt x="1334" y="2859"/>
                    <a:pt x="1667" y="2049"/>
                  </a:cubicBezTo>
                  <a:cubicBezTo>
                    <a:pt x="1929" y="1430"/>
                    <a:pt x="2453" y="1014"/>
                    <a:pt x="2798" y="442"/>
                  </a:cubicBezTo>
                  <a:cubicBezTo>
                    <a:pt x="2916" y="246"/>
                    <a:pt x="2734" y="1"/>
                    <a:pt x="25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91" name="Google Shape;191;p29"/>
          <p:cNvGrpSpPr/>
          <p:nvPr/>
        </p:nvGrpSpPr>
        <p:grpSpPr>
          <a:xfrm>
            <a:off x="6905553" y="3669900"/>
            <a:ext cx="1544200" cy="2517059"/>
            <a:chOff x="5179165" y="2752425"/>
            <a:chExt cx="1158150" cy="1887794"/>
          </a:xfrm>
        </p:grpSpPr>
        <p:sp>
          <p:nvSpPr>
            <p:cNvPr id="192" name="Google Shape;192;p29"/>
            <p:cNvSpPr/>
            <p:nvPr/>
          </p:nvSpPr>
          <p:spPr>
            <a:xfrm>
              <a:off x="5463394" y="2820131"/>
              <a:ext cx="531829" cy="740323"/>
            </a:xfrm>
            <a:custGeom>
              <a:avLst/>
              <a:gdLst/>
              <a:ahLst/>
              <a:cxnLst/>
              <a:rect l="l" t="t" r="r" b="b"/>
              <a:pathLst>
                <a:path w="14658" h="20403" extrusionOk="0">
                  <a:moveTo>
                    <a:pt x="6169" y="1"/>
                  </a:moveTo>
                  <a:cubicBezTo>
                    <a:pt x="4218" y="1"/>
                    <a:pt x="2317" y="736"/>
                    <a:pt x="1155" y="2450"/>
                  </a:cubicBezTo>
                  <a:cubicBezTo>
                    <a:pt x="1031" y="2637"/>
                    <a:pt x="1219" y="2857"/>
                    <a:pt x="1401" y="2857"/>
                  </a:cubicBezTo>
                  <a:cubicBezTo>
                    <a:pt x="1463" y="2857"/>
                    <a:pt x="1524" y="2832"/>
                    <a:pt x="1572" y="2772"/>
                  </a:cubicBezTo>
                  <a:cubicBezTo>
                    <a:pt x="2746" y="1315"/>
                    <a:pt x="4458" y="653"/>
                    <a:pt x="6215" y="653"/>
                  </a:cubicBezTo>
                  <a:cubicBezTo>
                    <a:pt x="7186" y="653"/>
                    <a:pt x="8170" y="855"/>
                    <a:pt x="9085" y="1236"/>
                  </a:cubicBezTo>
                  <a:cubicBezTo>
                    <a:pt x="12204" y="2522"/>
                    <a:pt x="13717" y="5748"/>
                    <a:pt x="13836" y="8963"/>
                  </a:cubicBezTo>
                  <a:cubicBezTo>
                    <a:pt x="13955" y="12190"/>
                    <a:pt x="12978" y="16000"/>
                    <a:pt x="10621" y="18321"/>
                  </a:cubicBezTo>
                  <a:cubicBezTo>
                    <a:pt x="9730" y="19212"/>
                    <a:pt x="8596" y="19789"/>
                    <a:pt x="7388" y="19789"/>
                  </a:cubicBezTo>
                  <a:cubicBezTo>
                    <a:pt x="6949" y="19789"/>
                    <a:pt x="6500" y="19713"/>
                    <a:pt x="6049" y="19548"/>
                  </a:cubicBezTo>
                  <a:cubicBezTo>
                    <a:pt x="4442" y="18952"/>
                    <a:pt x="3287" y="17464"/>
                    <a:pt x="2537" y="15988"/>
                  </a:cubicBezTo>
                  <a:cubicBezTo>
                    <a:pt x="608" y="12178"/>
                    <a:pt x="584" y="7451"/>
                    <a:pt x="2322" y="3558"/>
                  </a:cubicBezTo>
                  <a:cubicBezTo>
                    <a:pt x="2404" y="3353"/>
                    <a:pt x="2215" y="3165"/>
                    <a:pt x="2047" y="3165"/>
                  </a:cubicBezTo>
                  <a:cubicBezTo>
                    <a:pt x="1971" y="3165"/>
                    <a:pt x="1899" y="3203"/>
                    <a:pt x="1858" y="3296"/>
                  </a:cubicBezTo>
                  <a:cubicBezTo>
                    <a:pt x="132" y="7106"/>
                    <a:pt x="1" y="11511"/>
                    <a:pt x="1608" y="15381"/>
                  </a:cubicBezTo>
                  <a:cubicBezTo>
                    <a:pt x="2624" y="17836"/>
                    <a:pt x="4807" y="20403"/>
                    <a:pt x="7458" y="20403"/>
                  </a:cubicBezTo>
                  <a:cubicBezTo>
                    <a:pt x="8162" y="20403"/>
                    <a:pt x="8899" y="20222"/>
                    <a:pt x="9657" y="19810"/>
                  </a:cubicBezTo>
                  <a:cubicBezTo>
                    <a:pt x="12883" y="18059"/>
                    <a:pt x="14240" y="13642"/>
                    <a:pt x="14443" y="10213"/>
                  </a:cubicBezTo>
                  <a:cubicBezTo>
                    <a:pt x="14657" y="6713"/>
                    <a:pt x="13431" y="2867"/>
                    <a:pt x="10216" y="1057"/>
                  </a:cubicBezTo>
                  <a:cubicBezTo>
                    <a:pt x="9013" y="384"/>
                    <a:pt x="7578" y="1"/>
                    <a:pt x="616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9"/>
            <p:cNvSpPr/>
            <p:nvPr/>
          </p:nvSpPr>
          <p:spPr>
            <a:xfrm>
              <a:off x="5441807" y="2752425"/>
              <a:ext cx="411770" cy="213791"/>
            </a:xfrm>
            <a:custGeom>
              <a:avLst/>
              <a:gdLst/>
              <a:ahLst/>
              <a:cxnLst/>
              <a:rect l="l" t="t" r="r" b="b"/>
              <a:pathLst>
                <a:path w="11349" h="5892" extrusionOk="0">
                  <a:moveTo>
                    <a:pt x="982" y="0"/>
                  </a:moveTo>
                  <a:cubicBezTo>
                    <a:pt x="881" y="0"/>
                    <a:pt x="781" y="57"/>
                    <a:pt x="738" y="185"/>
                  </a:cubicBezTo>
                  <a:cubicBezTo>
                    <a:pt x="0" y="2471"/>
                    <a:pt x="536" y="5578"/>
                    <a:pt x="3394" y="5864"/>
                  </a:cubicBezTo>
                  <a:cubicBezTo>
                    <a:pt x="3593" y="5883"/>
                    <a:pt x="3797" y="5891"/>
                    <a:pt x="4003" y="5891"/>
                  </a:cubicBezTo>
                  <a:cubicBezTo>
                    <a:pt x="5112" y="5891"/>
                    <a:pt x="6292" y="5648"/>
                    <a:pt x="7346" y="5448"/>
                  </a:cubicBezTo>
                  <a:cubicBezTo>
                    <a:pt x="8692" y="5174"/>
                    <a:pt x="9978" y="4757"/>
                    <a:pt x="11109" y="3959"/>
                  </a:cubicBezTo>
                  <a:cubicBezTo>
                    <a:pt x="11349" y="3759"/>
                    <a:pt x="11202" y="3391"/>
                    <a:pt x="10959" y="3391"/>
                  </a:cubicBezTo>
                  <a:cubicBezTo>
                    <a:pt x="10913" y="3391"/>
                    <a:pt x="10863" y="3405"/>
                    <a:pt x="10811" y="3435"/>
                  </a:cubicBezTo>
                  <a:cubicBezTo>
                    <a:pt x="8989" y="4614"/>
                    <a:pt x="6727" y="4947"/>
                    <a:pt x="4596" y="5162"/>
                  </a:cubicBezTo>
                  <a:cubicBezTo>
                    <a:pt x="4384" y="5183"/>
                    <a:pt x="4173" y="5196"/>
                    <a:pt x="3964" y="5196"/>
                  </a:cubicBezTo>
                  <a:cubicBezTo>
                    <a:pt x="3010" y="5196"/>
                    <a:pt x="2117" y="4934"/>
                    <a:pt x="1560" y="4054"/>
                  </a:cubicBezTo>
                  <a:cubicBezTo>
                    <a:pt x="846" y="2947"/>
                    <a:pt x="1024" y="1554"/>
                    <a:pt x="1250" y="328"/>
                  </a:cubicBezTo>
                  <a:cubicBezTo>
                    <a:pt x="1286" y="128"/>
                    <a:pt x="1133" y="0"/>
                    <a:pt x="98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9"/>
            <p:cNvSpPr/>
            <p:nvPr/>
          </p:nvSpPr>
          <p:spPr>
            <a:xfrm>
              <a:off x="5633156" y="3535871"/>
              <a:ext cx="495982" cy="823670"/>
            </a:xfrm>
            <a:custGeom>
              <a:avLst/>
              <a:gdLst/>
              <a:ahLst/>
              <a:cxnLst/>
              <a:rect l="l" t="t" r="r" b="b"/>
              <a:pathLst>
                <a:path w="13670" h="22700" extrusionOk="0">
                  <a:moveTo>
                    <a:pt x="7286" y="1"/>
                  </a:moveTo>
                  <a:cubicBezTo>
                    <a:pt x="7144" y="1"/>
                    <a:pt x="7026" y="99"/>
                    <a:pt x="6966" y="238"/>
                  </a:cubicBezTo>
                  <a:cubicBezTo>
                    <a:pt x="5749" y="3224"/>
                    <a:pt x="4564" y="6241"/>
                    <a:pt x="3132" y="9154"/>
                  </a:cubicBezTo>
                  <a:lnTo>
                    <a:pt x="3132" y="9154"/>
                  </a:lnTo>
                  <a:cubicBezTo>
                    <a:pt x="2254" y="6351"/>
                    <a:pt x="1585" y="3482"/>
                    <a:pt x="644" y="703"/>
                  </a:cubicBezTo>
                  <a:cubicBezTo>
                    <a:pt x="596" y="559"/>
                    <a:pt x="475" y="497"/>
                    <a:pt x="356" y="497"/>
                  </a:cubicBezTo>
                  <a:cubicBezTo>
                    <a:pt x="177" y="497"/>
                    <a:pt x="1" y="637"/>
                    <a:pt x="72" y="858"/>
                  </a:cubicBezTo>
                  <a:cubicBezTo>
                    <a:pt x="1013" y="3917"/>
                    <a:pt x="1810" y="7025"/>
                    <a:pt x="2787" y="10061"/>
                  </a:cubicBezTo>
                  <a:cubicBezTo>
                    <a:pt x="2828" y="10198"/>
                    <a:pt x="2963" y="10279"/>
                    <a:pt x="3095" y="10279"/>
                  </a:cubicBezTo>
                  <a:cubicBezTo>
                    <a:pt x="3193" y="10279"/>
                    <a:pt x="3290" y="10234"/>
                    <a:pt x="3346" y="10133"/>
                  </a:cubicBezTo>
                  <a:cubicBezTo>
                    <a:pt x="4906" y="7083"/>
                    <a:pt x="6207" y="3888"/>
                    <a:pt x="7501" y="711"/>
                  </a:cubicBezTo>
                  <a:lnTo>
                    <a:pt x="7501" y="711"/>
                  </a:lnTo>
                  <a:cubicBezTo>
                    <a:pt x="9322" y="1142"/>
                    <a:pt x="11161" y="1548"/>
                    <a:pt x="13001" y="1830"/>
                  </a:cubicBezTo>
                  <a:lnTo>
                    <a:pt x="13001" y="1830"/>
                  </a:lnTo>
                  <a:cubicBezTo>
                    <a:pt x="12387" y="8660"/>
                    <a:pt x="12509" y="15568"/>
                    <a:pt x="11228" y="22336"/>
                  </a:cubicBezTo>
                  <a:cubicBezTo>
                    <a:pt x="11185" y="22553"/>
                    <a:pt x="11377" y="22699"/>
                    <a:pt x="11554" y="22699"/>
                  </a:cubicBezTo>
                  <a:cubicBezTo>
                    <a:pt x="11670" y="22699"/>
                    <a:pt x="11779" y="22637"/>
                    <a:pt x="11812" y="22491"/>
                  </a:cubicBezTo>
                  <a:cubicBezTo>
                    <a:pt x="13133" y="15586"/>
                    <a:pt x="13014" y="8537"/>
                    <a:pt x="13657" y="1560"/>
                  </a:cubicBezTo>
                  <a:cubicBezTo>
                    <a:pt x="13669" y="1441"/>
                    <a:pt x="13550" y="1274"/>
                    <a:pt x="13419" y="1250"/>
                  </a:cubicBezTo>
                  <a:cubicBezTo>
                    <a:pt x="11371" y="953"/>
                    <a:pt x="9359" y="488"/>
                    <a:pt x="7371" y="12"/>
                  </a:cubicBezTo>
                  <a:cubicBezTo>
                    <a:pt x="7342" y="5"/>
                    <a:pt x="7313" y="1"/>
                    <a:pt x="728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9"/>
            <p:cNvSpPr/>
            <p:nvPr/>
          </p:nvSpPr>
          <p:spPr>
            <a:xfrm>
              <a:off x="5380019" y="3554848"/>
              <a:ext cx="278214" cy="796891"/>
            </a:xfrm>
            <a:custGeom>
              <a:avLst/>
              <a:gdLst/>
              <a:ahLst/>
              <a:cxnLst/>
              <a:rect l="l" t="t" r="r" b="b"/>
              <a:pathLst>
                <a:path w="7668" h="21962" extrusionOk="0">
                  <a:moveTo>
                    <a:pt x="7359" y="0"/>
                  </a:moveTo>
                  <a:cubicBezTo>
                    <a:pt x="7351" y="0"/>
                    <a:pt x="7343" y="1"/>
                    <a:pt x="7335" y="1"/>
                  </a:cubicBezTo>
                  <a:cubicBezTo>
                    <a:pt x="5597" y="37"/>
                    <a:pt x="3858" y="382"/>
                    <a:pt x="2191" y="799"/>
                  </a:cubicBezTo>
                  <a:cubicBezTo>
                    <a:pt x="1608" y="954"/>
                    <a:pt x="953" y="1085"/>
                    <a:pt x="417" y="1382"/>
                  </a:cubicBezTo>
                  <a:cubicBezTo>
                    <a:pt x="48" y="1585"/>
                    <a:pt x="1" y="1847"/>
                    <a:pt x="13" y="2263"/>
                  </a:cubicBezTo>
                  <a:cubicBezTo>
                    <a:pt x="72" y="4014"/>
                    <a:pt x="608" y="5788"/>
                    <a:pt x="894" y="7514"/>
                  </a:cubicBezTo>
                  <a:cubicBezTo>
                    <a:pt x="1251" y="9705"/>
                    <a:pt x="1489" y="11896"/>
                    <a:pt x="1751" y="14098"/>
                  </a:cubicBezTo>
                  <a:cubicBezTo>
                    <a:pt x="2049" y="16682"/>
                    <a:pt x="2430" y="19218"/>
                    <a:pt x="2941" y="21754"/>
                  </a:cubicBezTo>
                  <a:cubicBezTo>
                    <a:pt x="2974" y="21900"/>
                    <a:pt x="3080" y="21962"/>
                    <a:pt x="3191" y="21962"/>
                  </a:cubicBezTo>
                  <a:cubicBezTo>
                    <a:pt x="3363" y="21962"/>
                    <a:pt x="3549" y="21815"/>
                    <a:pt x="3513" y="21599"/>
                  </a:cubicBezTo>
                  <a:cubicBezTo>
                    <a:pt x="2739" y="17646"/>
                    <a:pt x="2382" y="13622"/>
                    <a:pt x="1834" y="9633"/>
                  </a:cubicBezTo>
                  <a:cubicBezTo>
                    <a:pt x="1572" y="7716"/>
                    <a:pt x="1203" y="5823"/>
                    <a:pt x="858" y="3918"/>
                  </a:cubicBezTo>
                  <a:cubicBezTo>
                    <a:pt x="798" y="3585"/>
                    <a:pt x="739" y="3252"/>
                    <a:pt x="703" y="2906"/>
                  </a:cubicBezTo>
                  <a:cubicBezTo>
                    <a:pt x="667" y="2704"/>
                    <a:pt x="525" y="2180"/>
                    <a:pt x="620" y="1978"/>
                  </a:cubicBezTo>
                  <a:cubicBezTo>
                    <a:pt x="727" y="1763"/>
                    <a:pt x="1596" y="1609"/>
                    <a:pt x="1858" y="1513"/>
                  </a:cubicBezTo>
                  <a:cubicBezTo>
                    <a:pt x="3644" y="1013"/>
                    <a:pt x="5501" y="680"/>
                    <a:pt x="7335" y="489"/>
                  </a:cubicBezTo>
                  <a:cubicBezTo>
                    <a:pt x="7649" y="455"/>
                    <a:pt x="7667" y="0"/>
                    <a:pt x="735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9"/>
            <p:cNvSpPr/>
            <p:nvPr/>
          </p:nvSpPr>
          <p:spPr>
            <a:xfrm>
              <a:off x="5737719" y="3873495"/>
              <a:ext cx="33271" cy="477075"/>
            </a:xfrm>
            <a:custGeom>
              <a:avLst/>
              <a:gdLst/>
              <a:ahLst/>
              <a:cxnLst/>
              <a:rect l="l" t="t" r="r" b="b"/>
              <a:pathLst>
                <a:path w="917" h="13148" extrusionOk="0">
                  <a:moveTo>
                    <a:pt x="244" y="0"/>
                  </a:moveTo>
                  <a:cubicBezTo>
                    <a:pt x="122" y="0"/>
                    <a:pt x="0" y="77"/>
                    <a:pt x="0" y="232"/>
                  </a:cubicBezTo>
                  <a:cubicBezTo>
                    <a:pt x="83" y="2352"/>
                    <a:pt x="71" y="4447"/>
                    <a:pt x="95" y="6554"/>
                  </a:cubicBezTo>
                  <a:cubicBezTo>
                    <a:pt x="131" y="8662"/>
                    <a:pt x="60" y="10793"/>
                    <a:pt x="321" y="12889"/>
                  </a:cubicBezTo>
                  <a:cubicBezTo>
                    <a:pt x="346" y="13058"/>
                    <a:pt x="484" y="13148"/>
                    <a:pt x="614" y="13148"/>
                  </a:cubicBezTo>
                  <a:cubicBezTo>
                    <a:pt x="739" y="13148"/>
                    <a:pt x="857" y="13064"/>
                    <a:pt x="857" y="12889"/>
                  </a:cubicBezTo>
                  <a:cubicBezTo>
                    <a:pt x="917" y="10781"/>
                    <a:pt x="774" y="8662"/>
                    <a:pt x="738" y="6554"/>
                  </a:cubicBezTo>
                  <a:cubicBezTo>
                    <a:pt x="714" y="4447"/>
                    <a:pt x="607" y="2328"/>
                    <a:pt x="488" y="232"/>
                  </a:cubicBezTo>
                  <a:cubicBezTo>
                    <a:pt x="488" y="77"/>
                    <a:pt x="366" y="0"/>
                    <a:pt x="24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29"/>
            <p:cNvSpPr/>
            <p:nvPr/>
          </p:nvSpPr>
          <p:spPr>
            <a:xfrm>
              <a:off x="5541581" y="3555428"/>
              <a:ext cx="222847" cy="541009"/>
            </a:xfrm>
            <a:custGeom>
              <a:avLst/>
              <a:gdLst/>
              <a:ahLst/>
              <a:cxnLst/>
              <a:rect l="l" t="t" r="r" b="b"/>
              <a:pathLst>
                <a:path w="6142" h="14910" extrusionOk="0">
                  <a:moveTo>
                    <a:pt x="2508" y="1"/>
                  </a:moveTo>
                  <a:cubicBezTo>
                    <a:pt x="2441" y="1"/>
                    <a:pt x="2371" y="31"/>
                    <a:pt x="2310" y="104"/>
                  </a:cubicBezTo>
                  <a:cubicBezTo>
                    <a:pt x="1572" y="973"/>
                    <a:pt x="1263" y="2247"/>
                    <a:pt x="798" y="3259"/>
                  </a:cubicBezTo>
                  <a:cubicBezTo>
                    <a:pt x="608" y="3688"/>
                    <a:pt x="179" y="4224"/>
                    <a:pt x="84" y="4688"/>
                  </a:cubicBezTo>
                  <a:cubicBezTo>
                    <a:pt x="1" y="5188"/>
                    <a:pt x="548" y="5795"/>
                    <a:pt x="774" y="6200"/>
                  </a:cubicBezTo>
                  <a:cubicBezTo>
                    <a:pt x="2346" y="9034"/>
                    <a:pt x="3751" y="11963"/>
                    <a:pt x="5406" y="14749"/>
                  </a:cubicBezTo>
                  <a:cubicBezTo>
                    <a:pt x="5472" y="14862"/>
                    <a:pt x="5572" y="14909"/>
                    <a:pt x="5674" y="14909"/>
                  </a:cubicBezTo>
                  <a:cubicBezTo>
                    <a:pt x="5904" y="14909"/>
                    <a:pt x="6142" y="14668"/>
                    <a:pt x="6001" y="14404"/>
                  </a:cubicBezTo>
                  <a:cubicBezTo>
                    <a:pt x="4573" y="11844"/>
                    <a:pt x="3239" y="9224"/>
                    <a:pt x="1834" y="6653"/>
                  </a:cubicBezTo>
                  <a:cubicBezTo>
                    <a:pt x="1667" y="6331"/>
                    <a:pt x="1489" y="6034"/>
                    <a:pt x="1322" y="5724"/>
                  </a:cubicBezTo>
                  <a:cubicBezTo>
                    <a:pt x="1203" y="5522"/>
                    <a:pt x="834" y="5069"/>
                    <a:pt x="822" y="4831"/>
                  </a:cubicBezTo>
                  <a:cubicBezTo>
                    <a:pt x="798" y="4510"/>
                    <a:pt x="1263" y="3914"/>
                    <a:pt x="1394" y="3593"/>
                  </a:cubicBezTo>
                  <a:cubicBezTo>
                    <a:pt x="1858" y="2557"/>
                    <a:pt x="2310" y="1497"/>
                    <a:pt x="2763" y="461"/>
                  </a:cubicBezTo>
                  <a:cubicBezTo>
                    <a:pt x="2878" y="258"/>
                    <a:pt x="2703" y="1"/>
                    <a:pt x="250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29"/>
            <p:cNvSpPr/>
            <p:nvPr/>
          </p:nvSpPr>
          <p:spPr>
            <a:xfrm>
              <a:off x="5744758" y="3555283"/>
              <a:ext cx="257787" cy="560640"/>
            </a:xfrm>
            <a:custGeom>
              <a:avLst/>
              <a:gdLst/>
              <a:ahLst/>
              <a:cxnLst/>
              <a:rect l="l" t="t" r="r" b="b"/>
              <a:pathLst>
                <a:path w="7105" h="15451" extrusionOk="0">
                  <a:moveTo>
                    <a:pt x="4593" y="0"/>
                  </a:moveTo>
                  <a:cubicBezTo>
                    <a:pt x="4397" y="0"/>
                    <a:pt x="4217" y="262"/>
                    <a:pt x="4307" y="477"/>
                  </a:cubicBezTo>
                  <a:cubicBezTo>
                    <a:pt x="4819" y="1608"/>
                    <a:pt x="5295" y="2763"/>
                    <a:pt x="5795" y="3894"/>
                  </a:cubicBezTo>
                  <a:cubicBezTo>
                    <a:pt x="5902" y="4121"/>
                    <a:pt x="6152" y="4454"/>
                    <a:pt x="6212" y="4704"/>
                  </a:cubicBezTo>
                  <a:cubicBezTo>
                    <a:pt x="6271" y="4966"/>
                    <a:pt x="6081" y="5168"/>
                    <a:pt x="5950" y="5418"/>
                  </a:cubicBezTo>
                  <a:cubicBezTo>
                    <a:pt x="5581" y="6038"/>
                    <a:pt x="5200" y="6669"/>
                    <a:pt x="4819" y="7276"/>
                  </a:cubicBezTo>
                  <a:cubicBezTo>
                    <a:pt x="3259" y="9824"/>
                    <a:pt x="1604" y="12336"/>
                    <a:pt x="139" y="14943"/>
                  </a:cubicBezTo>
                  <a:cubicBezTo>
                    <a:pt x="0" y="15205"/>
                    <a:pt x="221" y="15450"/>
                    <a:pt x="450" y="15450"/>
                  </a:cubicBezTo>
                  <a:cubicBezTo>
                    <a:pt x="554" y="15450"/>
                    <a:pt x="660" y="15400"/>
                    <a:pt x="735" y="15277"/>
                  </a:cubicBezTo>
                  <a:cubicBezTo>
                    <a:pt x="2425" y="12479"/>
                    <a:pt x="4176" y="9717"/>
                    <a:pt x="5854" y="6919"/>
                  </a:cubicBezTo>
                  <a:cubicBezTo>
                    <a:pt x="6200" y="6335"/>
                    <a:pt x="6688" y="5728"/>
                    <a:pt x="6926" y="5085"/>
                  </a:cubicBezTo>
                  <a:cubicBezTo>
                    <a:pt x="7105" y="4609"/>
                    <a:pt x="6735" y="4204"/>
                    <a:pt x="6533" y="3787"/>
                  </a:cubicBezTo>
                  <a:cubicBezTo>
                    <a:pt x="5950" y="2620"/>
                    <a:pt x="5640" y="1108"/>
                    <a:pt x="4783" y="96"/>
                  </a:cubicBezTo>
                  <a:cubicBezTo>
                    <a:pt x="4724" y="29"/>
                    <a:pt x="4658" y="0"/>
                    <a:pt x="459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 name="Google Shape;199;p29"/>
            <p:cNvSpPr/>
            <p:nvPr/>
          </p:nvSpPr>
          <p:spPr>
            <a:xfrm>
              <a:off x="5710181" y="3566640"/>
              <a:ext cx="97963" cy="77287"/>
            </a:xfrm>
            <a:custGeom>
              <a:avLst/>
              <a:gdLst/>
              <a:ahLst/>
              <a:cxnLst/>
              <a:rect l="l" t="t" r="r" b="b"/>
              <a:pathLst>
                <a:path w="2700" h="2130" extrusionOk="0">
                  <a:moveTo>
                    <a:pt x="1312" y="1"/>
                  </a:moveTo>
                  <a:cubicBezTo>
                    <a:pt x="1158" y="1"/>
                    <a:pt x="1016" y="138"/>
                    <a:pt x="902" y="283"/>
                  </a:cubicBezTo>
                  <a:cubicBezTo>
                    <a:pt x="580" y="676"/>
                    <a:pt x="366" y="1057"/>
                    <a:pt x="140" y="1450"/>
                  </a:cubicBezTo>
                  <a:cubicBezTo>
                    <a:pt x="1" y="1728"/>
                    <a:pt x="166" y="2130"/>
                    <a:pt x="504" y="2130"/>
                  </a:cubicBezTo>
                  <a:cubicBezTo>
                    <a:pt x="513" y="2130"/>
                    <a:pt x="523" y="2130"/>
                    <a:pt x="533" y="2129"/>
                  </a:cubicBezTo>
                  <a:cubicBezTo>
                    <a:pt x="699" y="2118"/>
                    <a:pt x="866" y="2115"/>
                    <a:pt x="1033" y="2115"/>
                  </a:cubicBezTo>
                  <a:cubicBezTo>
                    <a:pt x="1235" y="2115"/>
                    <a:pt x="1438" y="2119"/>
                    <a:pt x="1640" y="2119"/>
                  </a:cubicBezTo>
                  <a:cubicBezTo>
                    <a:pt x="1807" y="2119"/>
                    <a:pt x="1973" y="2116"/>
                    <a:pt x="2140" y="2105"/>
                  </a:cubicBezTo>
                  <a:cubicBezTo>
                    <a:pt x="2438" y="2081"/>
                    <a:pt x="2700" y="1724"/>
                    <a:pt x="2509" y="1415"/>
                  </a:cubicBezTo>
                  <a:cubicBezTo>
                    <a:pt x="2343" y="1141"/>
                    <a:pt x="2188" y="891"/>
                    <a:pt x="2009" y="641"/>
                  </a:cubicBezTo>
                  <a:cubicBezTo>
                    <a:pt x="1831" y="367"/>
                    <a:pt x="1712" y="105"/>
                    <a:pt x="1378" y="10"/>
                  </a:cubicBezTo>
                  <a:cubicBezTo>
                    <a:pt x="1356" y="4"/>
                    <a:pt x="1334" y="1"/>
                    <a:pt x="131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29"/>
            <p:cNvSpPr/>
            <p:nvPr/>
          </p:nvSpPr>
          <p:spPr>
            <a:xfrm>
              <a:off x="5713084" y="3656080"/>
              <a:ext cx="74343" cy="224096"/>
            </a:xfrm>
            <a:custGeom>
              <a:avLst/>
              <a:gdLst/>
              <a:ahLst/>
              <a:cxnLst/>
              <a:rect l="l" t="t" r="r" b="b"/>
              <a:pathLst>
                <a:path w="2049" h="6176" extrusionOk="0">
                  <a:moveTo>
                    <a:pt x="1095" y="1"/>
                  </a:moveTo>
                  <a:cubicBezTo>
                    <a:pt x="1050" y="1"/>
                    <a:pt x="1003" y="4"/>
                    <a:pt x="953" y="9"/>
                  </a:cubicBezTo>
                  <a:cubicBezTo>
                    <a:pt x="36" y="104"/>
                    <a:pt x="84" y="1450"/>
                    <a:pt x="48" y="2105"/>
                  </a:cubicBezTo>
                  <a:cubicBezTo>
                    <a:pt x="0" y="3355"/>
                    <a:pt x="36" y="4855"/>
                    <a:pt x="596" y="5998"/>
                  </a:cubicBezTo>
                  <a:cubicBezTo>
                    <a:pt x="658" y="6123"/>
                    <a:pt x="762" y="6175"/>
                    <a:pt x="872" y="6175"/>
                  </a:cubicBezTo>
                  <a:cubicBezTo>
                    <a:pt x="972" y="6175"/>
                    <a:pt x="1076" y="6131"/>
                    <a:pt x="1155" y="6058"/>
                  </a:cubicBezTo>
                  <a:cubicBezTo>
                    <a:pt x="1182" y="6065"/>
                    <a:pt x="1209" y="6069"/>
                    <a:pt x="1234" y="6069"/>
                  </a:cubicBezTo>
                  <a:cubicBezTo>
                    <a:pt x="1333" y="6069"/>
                    <a:pt x="1420" y="6011"/>
                    <a:pt x="1477" y="5879"/>
                  </a:cubicBezTo>
                  <a:cubicBezTo>
                    <a:pt x="2048" y="4676"/>
                    <a:pt x="2001" y="3093"/>
                    <a:pt x="2001" y="1795"/>
                  </a:cubicBezTo>
                  <a:cubicBezTo>
                    <a:pt x="2001" y="1114"/>
                    <a:pt x="2011" y="1"/>
                    <a:pt x="109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29"/>
            <p:cNvSpPr/>
            <p:nvPr/>
          </p:nvSpPr>
          <p:spPr>
            <a:xfrm>
              <a:off x="5369643" y="4326756"/>
              <a:ext cx="779783" cy="35160"/>
            </a:xfrm>
            <a:custGeom>
              <a:avLst/>
              <a:gdLst/>
              <a:ahLst/>
              <a:cxnLst/>
              <a:rect l="l" t="t" r="r" b="b"/>
              <a:pathLst>
                <a:path w="21492" h="969" extrusionOk="0">
                  <a:moveTo>
                    <a:pt x="2255" y="1"/>
                  </a:moveTo>
                  <a:cubicBezTo>
                    <a:pt x="1658" y="1"/>
                    <a:pt x="1062" y="2"/>
                    <a:pt x="465" y="4"/>
                  </a:cubicBezTo>
                  <a:cubicBezTo>
                    <a:pt x="1" y="4"/>
                    <a:pt x="1" y="718"/>
                    <a:pt x="465" y="718"/>
                  </a:cubicBezTo>
                  <a:cubicBezTo>
                    <a:pt x="757" y="718"/>
                    <a:pt x="1048" y="717"/>
                    <a:pt x="1340" y="717"/>
                  </a:cubicBezTo>
                  <a:cubicBezTo>
                    <a:pt x="7894" y="717"/>
                    <a:pt x="14449" y="843"/>
                    <a:pt x="21004" y="968"/>
                  </a:cubicBezTo>
                  <a:cubicBezTo>
                    <a:pt x="21011" y="968"/>
                    <a:pt x="21018" y="969"/>
                    <a:pt x="21026" y="969"/>
                  </a:cubicBezTo>
                  <a:cubicBezTo>
                    <a:pt x="21492" y="969"/>
                    <a:pt x="21484" y="230"/>
                    <a:pt x="21004" y="218"/>
                  </a:cubicBezTo>
                  <a:cubicBezTo>
                    <a:pt x="14754" y="109"/>
                    <a:pt x="8504" y="1"/>
                    <a:pt x="225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29"/>
            <p:cNvSpPr/>
            <p:nvPr/>
          </p:nvSpPr>
          <p:spPr>
            <a:xfrm>
              <a:off x="5179165" y="3613410"/>
              <a:ext cx="250857" cy="942721"/>
            </a:xfrm>
            <a:custGeom>
              <a:avLst/>
              <a:gdLst/>
              <a:ahLst/>
              <a:cxnLst/>
              <a:rect l="l" t="t" r="r" b="b"/>
              <a:pathLst>
                <a:path w="6914" h="25981" extrusionOk="0">
                  <a:moveTo>
                    <a:pt x="5455" y="0"/>
                  </a:moveTo>
                  <a:cubicBezTo>
                    <a:pt x="5371" y="0"/>
                    <a:pt x="5286" y="37"/>
                    <a:pt x="5227" y="126"/>
                  </a:cubicBezTo>
                  <a:cubicBezTo>
                    <a:pt x="2370" y="4293"/>
                    <a:pt x="0" y="9603"/>
                    <a:pt x="346" y="14746"/>
                  </a:cubicBezTo>
                  <a:cubicBezTo>
                    <a:pt x="631" y="18949"/>
                    <a:pt x="2655" y="23640"/>
                    <a:pt x="6322" y="25926"/>
                  </a:cubicBezTo>
                  <a:cubicBezTo>
                    <a:pt x="6382" y="25964"/>
                    <a:pt x="6440" y="25981"/>
                    <a:pt x="6494" y="25981"/>
                  </a:cubicBezTo>
                  <a:cubicBezTo>
                    <a:pt x="6759" y="25981"/>
                    <a:pt x="6913" y="25577"/>
                    <a:pt x="6656" y="25379"/>
                  </a:cubicBezTo>
                  <a:cubicBezTo>
                    <a:pt x="3251" y="22771"/>
                    <a:pt x="1203" y="18604"/>
                    <a:pt x="1024" y="14330"/>
                  </a:cubicBezTo>
                  <a:cubicBezTo>
                    <a:pt x="822" y="9258"/>
                    <a:pt x="3191" y="4626"/>
                    <a:pt x="5703" y="399"/>
                  </a:cubicBezTo>
                  <a:cubicBezTo>
                    <a:pt x="5827" y="186"/>
                    <a:pt x="5643" y="0"/>
                    <a:pt x="545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29"/>
            <p:cNvSpPr/>
            <p:nvPr/>
          </p:nvSpPr>
          <p:spPr>
            <a:xfrm>
              <a:off x="5262975" y="3838118"/>
              <a:ext cx="268200" cy="635278"/>
            </a:xfrm>
            <a:custGeom>
              <a:avLst/>
              <a:gdLst/>
              <a:ahLst/>
              <a:cxnLst/>
              <a:rect l="l" t="t" r="r" b="b"/>
              <a:pathLst>
                <a:path w="7392" h="17508" extrusionOk="0">
                  <a:moveTo>
                    <a:pt x="4471" y="1"/>
                  </a:moveTo>
                  <a:cubicBezTo>
                    <a:pt x="4409" y="1"/>
                    <a:pt x="4347" y="27"/>
                    <a:pt x="4298" y="88"/>
                  </a:cubicBezTo>
                  <a:cubicBezTo>
                    <a:pt x="0" y="5208"/>
                    <a:pt x="429" y="14054"/>
                    <a:pt x="6668" y="17459"/>
                  </a:cubicBezTo>
                  <a:cubicBezTo>
                    <a:pt x="6729" y="17493"/>
                    <a:pt x="6790" y="17507"/>
                    <a:pt x="6847" y="17507"/>
                  </a:cubicBezTo>
                  <a:cubicBezTo>
                    <a:pt x="7176" y="17507"/>
                    <a:pt x="7392" y="17019"/>
                    <a:pt x="7037" y="16816"/>
                  </a:cubicBezTo>
                  <a:cubicBezTo>
                    <a:pt x="4453" y="15328"/>
                    <a:pt x="2703" y="12732"/>
                    <a:pt x="2227" y="9780"/>
                  </a:cubicBezTo>
                  <a:cubicBezTo>
                    <a:pt x="1679" y="6398"/>
                    <a:pt x="2917" y="3219"/>
                    <a:pt x="4703" y="410"/>
                  </a:cubicBezTo>
                  <a:cubicBezTo>
                    <a:pt x="4827" y="215"/>
                    <a:pt x="4649" y="1"/>
                    <a:pt x="447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29"/>
            <p:cNvSpPr/>
            <p:nvPr/>
          </p:nvSpPr>
          <p:spPr>
            <a:xfrm>
              <a:off x="5418986" y="4455238"/>
              <a:ext cx="112476" cy="100981"/>
            </a:xfrm>
            <a:custGeom>
              <a:avLst/>
              <a:gdLst/>
              <a:ahLst/>
              <a:cxnLst/>
              <a:rect l="l" t="t" r="r" b="b"/>
              <a:pathLst>
                <a:path w="3100" h="2783" extrusionOk="0">
                  <a:moveTo>
                    <a:pt x="2771" y="0"/>
                  </a:moveTo>
                  <a:cubicBezTo>
                    <a:pt x="2727" y="0"/>
                    <a:pt x="2679" y="14"/>
                    <a:pt x="2629" y="46"/>
                  </a:cubicBezTo>
                  <a:cubicBezTo>
                    <a:pt x="2153" y="368"/>
                    <a:pt x="1737" y="761"/>
                    <a:pt x="1308" y="1154"/>
                  </a:cubicBezTo>
                  <a:cubicBezTo>
                    <a:pt x="903" y="1511"/>
                    <a:pt x="332" y="1880"/>
                    <a:pt x="93" y="2356"/>
                  </a:cubicBezTo>
                  <a:cubicBezTo>
                    <a:pt x="1" y="2521"/>
                    <a:pt x="121" y="2782"/>
                    <a:pt x="309" y="2782"/>
                  </a:cubicBezTo>
                  <a:cubicBezTo>
                    <a:pt x="339" y="2782"/>
                    <a:pt x="370" y="2776"/>
                    <a:pt x="403" y="2761"/>
                  </a:cubicBezTo>
                  <a:cubicBezTo>
                    <a:pt x="891" y="2571"/>
                    <a:pt x="1248" y="2106"/>
                    <a:pt x="1641" y="1749"/>
                  </a:cubicBezTo>
                  <a:cubicBezTo>
                    <a:pt x="2082" y="1332"/>
                    <a:pt x="2570" y="939"/>
                    <a:pt x="2963" y="463"/>
                  </a:cubicBezTo>
                  <a:cubicBezTo>
                    <a:pt x="3099" y="288"/>
                    <a:pt x="2972" y="0"/>
                    <a:pt x="277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29"/>
            <p:cNvSpPr/>
            <p:nvPr/>
          </p:nvSpPr>
          <p:spPr>
            <a:xfrm>
              <a:off x="5400772" y="4459229"/>
              <a:ext cx="228108" cy="180881"/>
            </a:xfrm>
            <a:custGeom>
              <a:avLst/>
              <a:gdLst/>
              <a:ahLst/>
              <a:cxnLst/>
              <a:rect l="l" t="t" r="r" b="b"/>
              <a:pathLst>
                <a:path w="6287" h="4985" extrusionOk="0">
                  <a:moveTo>
                    <a:pt x="3749" y="1"/>
                  </a:moveTo>
                  <a:cubicBezTo>
                    <a:pt x="3546" y="1"/>
                    <a:pt x="3373" y="236"/>
                    <a:pt x="3489" y="448"/>
                  </a:cubicBezTo>
                  <a:cubicBezTo>
                    <a:pt x="3786" y="948"/>
                    <a:pt x="4263" y="1341"/>
                    <a:pt x="4548" y="1865"/>
                  </a:cubicBezTo>
                  <a:cubicBezTo>
                    <a:pt x="4965" y="2675"/>
                    <a:pt x="4882" y="3675"/>
                    <a:pt x="3965" y="4104"/>
                  </a:cubicBezTo>
                  <a:cubicBezTo>
                    <a:pt x="3724" y="4217"/>
                    <a:pt x="3498" y="4266"/>
                    <a:pt x="3284" y="4266"/>
                  </a:cubicBezTo>
                  <a:cubicBezTo>
                    <a:pt x="2144" y="4266"/>
                    <a:pt x="1355" y="2861"/>
                    <a:pt x="584" y="2139"/>
                  </a:cubicBezTo>
                  <a:cubicBezTo>
                    <a:pt x="527" y="2085"/>
                    <a:pt x="459" y="2062"/>
                    <a:pt x="392" y="2062"/>
                  </a:cubicBezTo>
                  <a:cubicBezTo>
                    <a:pt x="192" y="2062"/>
                    <a:pt x="0" y="2270"/>
                    <a:pt x="143" y="2484"/>
                  </a:cubicBezTo>
                  <a:cubicBezTo>
                    <a:pt x="863" y="3588"/>
                    <a:pt x="2045" y="4984"/>
                    <a:pt x="3387" y="4984"/>
                  </a:cubicBezTo>
                  <a:cubicBezTo>
                    <a:pt x="3798" y="4984"/>
                    <a:pt x="4223" y="4854"/>
                    <a:pt x="4655" y="4544"/>
                  </a:cubicBezTo>
                  <a:cubicBezTo>
                    <a:pt x="6287" y="3365"/>
                    <a:pt x="5334" y="948"/>
                    <a:pt x="3893" y="44"/>
                  </a:cubicBezTo>
                  <a:cubicBezTo>
                    <a:pt x="3846" y="14"/>
                    <a:pt x="3796" y="1"/>
                    <a:pt x="374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29"/>
            <p:cNvSpPr/>
            <p:nvPr/>
          </p:nvSpPr>
          <p:spPr>
            <a:xfrm>
              <a:off x="6103474" y="3582024"/>
              <a:ext cx="233841" cy="956981"/>
            </a:xfrm>
            <a:custGeom>
              <a:avLst/>
              <a:gdLst/>
              <a:ahLst/>
              <a:cxnLst/>
              <a:rect l="l" t="t" r="r" b="b"/>
              <a:pathLst>
                <a:path w="6445" h="26374" extrusionOk="0">
                  <a:moveTo>
                    <a:pt x="394" y="0"/>
                  </a:moveTo>
                  <a:cubicBezTo>
                    <a:pt x="201" y="0"/>
                    <a:pt x="1" y="223"/>
                    <a:pt x="135" y="419"/>
                  </a:cubicBezTo>
                  <a:cubicBezTo>
                    <a:pt x="2980" y="4574"/>
                    <a:pt x="5516" y="9134"/>
                    <a:pt x="5671" y="14278"/>
                  </a:cubicBezTo>
                  <a:cubicBezTo>
                    <a:pt x="5826" y="18731"/>
                    <a:pt x="4064" y="23041"/>
                    <a:pt x="492" y="25767"/>
                  </a:cubicBezTo>
                  <a:cubicBezTo>
                    <a:pt x="235" y="25965"/>
                    <a:pt x="387" y="26374"/>
                    <a:pt x="650" y="26374"/>
                  </a:cubicBezTo>
                  <a:cubicBezTo>
                    <a:pt x="704" y="26374"/>
                    <a:pt x="764" y="26356"/>
                    <a:pt x="825" y="26315"/>
                  </a:cubicBezTo>
                  <a:cubicBezTo>
                    <a:pt x="4695" y="23910"/>
                    <a:pt x="6445" y="18993"/>
                    <a:pt x="6385" y="14611"/>
                  </a:cubicBezTo>
                  <a:cubicBezTo>
                    <a:pt x="6314" y="9337"/>
                    <a:pt x="3766" y="4146"/>
                    <a:pt x="575" y="86"/>
                  </a:cubicBezTo>
                  <a:cubicBezTo>
                    <a:pt x="524" y="26"/>
                    <a:pt x="460" y="0"/>
                    <a:pt x="39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 name="Google Shape;207;p29"/>
            <p:cNvSpPr/>
            <p:nvPr/>
          </p:nvSpPr>
          <p:spPr>
            <a:xfrm>
              <a:off x="5994810" y="3838118"/>
              <a:ext cx="268200" cy="635278"/>
            </a:xfrm>
            <a:custGeom>
              <a:avLst/>
              <a:gdLst/>
              <a:ahLst/>
              <a:cxnLst/>
              <a:rect l="l" t="t" r="r" b="b"/>
              <a:pathLst>
                <a:path w="7392" h="17508" extrusionOk="0">
                  <a:moveTo>
                    <a:pt x="2916" y="1"/>
                  </a:moveTo>
                  <a:cubicBezTo>
                    <a:pt x="2737" y="1"/>
                    <a:pt x="2565" y="215"/>
                    <a:pt x="2689" y="410"/>
                  </a:cubicBezTo>
                  <a:cubicBezTo>
                    <a:pt x="4487" y="3219"/>
                    <a:pt x="5713" y="6386"/>
                    <a:pt x="5154" y="9780"/>
                  </a:cubicBezTo>
                  <a:cubicBezTo>
                    <a:pt x="4677" y="12721"/>
                    <a:pt x="2951" y="15352"/>
                    <a:pt x="355" y="16816"/>
                  </a:cubicBezTo>
                  <a:cubicBezTo>
                    <a:pt x="0" y="17019"/>
                    <a:pt x="216" y="17507"/>
                    <a:pt x="545" y="17507"/>
                  </a:cubicBezTo>
                  <a:cubicBezTo>
                    <a:pt x="602" y="17507"/>
                    <a:pt x="663" y="17493"/>
                    <a:pt x="725" y="17459"/>
                  </a:cubicBezTo>
                  <a:cubicBezTo>
                    <a:pt x="6940" y="14054"/>
                    <a:pt x="7392" y="5196"/>
                    <a:pt x="3094" y="88"/>
                  </a:cubicBezTo>
                  <a:cubicBezTo>
                    <a:pt x="3042" y="27"/>
                    <a:pt x="2978" y="1"/>
                    <a:pt x="29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 name="Google Shape;208;p29"/>
            <p:cNvSpPr/>
            <p:nvPr/>
          </p:nvSpPr>
          <p:spPr>
            <a:xfrm>
              <a:off x="5994593" y="4455238"/>
              <a:ext cx="112875" cy="100727"/>
            </a:xfrm>
            <a:custGeom>
              <a:avLst/>
              <a:gdLst/>
              <a:ahLst/>
              <a:cxnLst/>
              <a:rect l="l" t="t" r="r" b="b"/>
              <a:pathLst>
                <a:path w="3111" h="2776" extrusionOk="0">
                  <a:moveTo>
                    <a:pt x="333" y="0"/>
                  </a:moveTo>
                  <a:cubicBezTo>
                    <a:pt x="126" y="0"/>
                    <a:pt x="1" y="288"/>
                    <a:pt x="147" y="463"/>
                  </a:cubicBezTo>
                  <a:cubicBezTo>
                    <a:pt x="540" y="939"/>
                    <a:pt x="1016" y="1344"/>
                    <a:pt x="1469" y="1749"/>
                  </a:cubicBezTo>
                  <a:cubicBezTo>
                    <a:pt x="1862" y="2106"/>
                    <a:pt x="2231" y="2571"/>
                    <a:pt x="2707" y="2761"/>
                  </a:cubicBezTo>
                  <a:cubicBezTo>
                    <a:pt x="2735" y="2771"/>
                    <a:pt x="2762" y="2775"/>
                    <a:pt x="2789" y="2775"/>
                  </a:cubicBezTo>
                  <a:cubicBezTo>
                    <a:pt x="2983" y="2775"/>
                    <a:pt x="3111" y="2524"/>
                    <a:pt x="3017" y="2356"/>
                  </a:cubicBezTo>
                  <a:cubicBezTo>
                    <a:pt x="2766" y="1880"/>
                    <a:pt x="2183" y="1511"/>
                    <a:pt x="1802" y="1154"/>
                  </a:cubicBezTo>
                  <a:cubicBezTo>
                    <a:pt x="1373" y="761"/>
                    <a:pt x="945" y="368"/>
                    <a:pt x="480" y="46"/>
                  </a:cubicBezTo>
                  <a:cubicBezTo>
                    <a:pt x="429" y="14"/>
                    <a:pt x="379" y="0"/>
                    <a:pt x="33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9"/>
            <p:cNvSpPr/>
            <p:nvPr/>
          </p:nvSpPr>
          <p:spPr>
            <a:xfrm>
              <a:off x="5896233" y="4459483"/>
              <a:ext cx="228761" cy="180736"/>
            </a:xfrm>
            <a:custGeom>
              <a:avLst/>
              <a:gdLst/>
              <a:ahLst/>
              <a:cxnLst/>
              <a:rect l="l" t="t" r="r" b="b"/>
              <a:pathLst>
                <a:path w="6305" h="4981" extrusionOk="0">
                  <a:moveTo>
                    <a:pt x="2533" y="0"/>
                  </a:moveTo>
                  <a:cubicBezTo>
                    <a:pt x="2487" y="0"/>
                    <a:pt x="2440" y="11"/>
                    <a:pt x="2394" y="37"/>
                  </a:cubicBezTo>
                  <a:cubicBezTo>
                    <a:pt x="965" y="930"/>
                    <a:pt x="1" y="3358"/>
                    <a:pt x="1644" y="4537"/>
                  </a:cubicBezTo>
                  <a:cubicBezTo>
                    <a:pt x="2079" y="4849"/>
                    <a:pt x="2507" y="4980"/>
                    <a:pt x="2920" y="4980"/>
                  </a:cubicBezTo>
                  <a:cubicBezTo>
                    <a:pt x="4259" y="4980"/>
                    <a:pt x="5434" y="3597"/>
                    <a:pt x="6144" y="2477"/>
                  </a:cubicBezTo>
                  <a:cubicBezTo>
                    <a:pt x="6305" y="2263"/>
                    <a:pt x="6117" y="2055"/>
                    <a:pt x="5913" y="2055"/>
                  </a:cubicBezTo>
                  <a:cubicBezTo>
                    <a:pt x="5845" y="2055"/>
                    <a:pt x="5775" y="2078"/>
                    <a:pt x="5716" y="2132"/>
                  </a:cubicBezTo>
                  <a:cubicBezTo>
                    <a:pt x="4954" y="2863"/>
                    <a:pt x="4168" y="4260"/>
                    <a:pt x="3023" y="4260"/>
                  </a:cubicBezTo>
                  <a:cubicBezTo>
                    <a:pt x="2807" y="4260"/>
                    <a:pt x="2578" y="4210"/>
                    <a:pt x="2334" y="4097"/>
                  </a:cubicBezTo>
                  <a:cubicBezTo>
                    <a:pt x="1501" y="3716"/>
                    <a:pt x="1346" y="2846"/>
                    <a:pt x="1667" y="2049"/>
                  </a:cubicBezTo>
                  <a:cubicBezTo>
                    <a:pt x="1941" y="1418"/>
                    <a:pt x="2453" y="1001"/>
                    <a:pt x="2799" y="441"/>
                  </a:cubicBezTo>
                  <a:cubicBezTo>
                    <a:pt x="2926" y="245"/>
                    <a:pt x="2746" y="0"/>
                    <a:pt x="253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0" name="Google Shape;210;p29"/>
          <p:cNvGrpSpPr/>
          <p:nvPr/>
        </p:nvGrpSpPr>
        <p:grpSpPr>
          <a:xfrm>
            <a:off x="8496959" y="3739661"/>
            <a:ext cx="1608152" cy="2447200"/>
            <a:chOff x="6372719" y="2804746"/>
            <a:chExt cx="1206114" cy="1835400"/>
          </a:xfrm>
        </p:grpSpPr>
        <p:sp>
          <p:nvSpPr>
            <p:cNvPr id="211" name="Google Shape;211;p29"/>
            <p:cNvSpPr/>
            <p:nvPr/>
          </p:nvSpPr>
          <p:spPr>
            <a:xfrm>
              <a:off x="6700994" y="2817155"/>
              <a:ext cx="523629" cy="704437"/>
            </a:xfrm>
            <a:custGeom>
              <a:avLst/>
              <a:gdLst/>
              <a:ahLst/>
              <a:cxnLst/>
              <a:rect l="l" t="t" r="r" b="b"/>
              <a:pathLst>
                <a:path w="14432" h="19414" extrusionOk="0">
                  <a:moveTo>
                    <a:pt x="8004" y="700"/>
                  </a:moveTo>
                  <a:cubicBezTo>
                    <a:pt x="9467" y="700"/>
                    <a:pt x="10901" y="1200"/>
                    <a:pt x="11979" y="2318"/>
                  </a:cubicBezTo>
                  <a:cubicBezTo>
                    <a:pt x="11991" y="2331"/>
                    <a:pt x="12004" y="2343"/>
                    <a:pt x="12017" y="2353"/>
                  </a:cubicBezTo>
                  <a:lnTo>
                    <a:pt x="12017" y="2353"/>
                  </a:lnTo>
                  <a:cubicBezTo>
                    <a:pt x="13528" y="5241"/>
                    <a:pt x="13591" y="8794"/>
                    <a:pt x="12943" y="11938"/>
                  </a:cubicBezTo>
                  <a:cubicBezTo>
                    <a:pt x="12398" y="14627"/>
                    <a:pt x="10918" y="18758"/>
                    <a:pt x="7579" y="18758"/>
                  </a:cubicBezTo>
                  <a:cubicBezTo>
                    <a:pt x="7488" y="18758"/>
                    <a:pt x="7394" y="18755"/>
                    <a:pt x="7299" y="18749"/>
                  </a:cubicBezTo>
                  <a:cubicBezTo>
                    <a:pt x="3835" y="18522"/>
                    <a:pt x="1930" y="14153"/>
                    <a:pt x="1287" y="11260"/>
                  </a:cubicBezTo>
                  <a:cubicBezTo>
                    <a:pt x="608" y="8128"/>
                    <a:pt x="1025" y="4318"/>
                    <a:pt x="3704" y="2199"/>
                  </a:cubicBezTo>
                  <a:cubicBezTo>
                    <a:pt x="4920" y="1244"/>
                    <a:pt x="6478" y="700"/>
                    <a:pt x="8004" y="700"/>
                  </a:cubicBezTo>
                  <a:close/>
                  <a:moveTo>
                    <a:pt x="8075" y="1"/>
                  </a:moveTo>
                  <a:cubicBezTo>
                    <a:pt x="6788" y="1"/>
                    <a:pt x="5477" y="351"/>
                    <a:pt x="4371" y="949"/>
                  </a:cubicBezTo>
                  <a:cubicBezTo>
                    <a:pt x="1144" y="2687"/>
                    <a:pt x="1" y="6473"/>
                    <a:pt x="394" y="9938"/>
                  </a:cubicBezTo>
                  <a:cubicBezTo>
                    <a:pt x="775" y="13284"/>
                    <a:pt x="2442" y="17570"/>
                    <a:pt x="5740" y="19023"/>
                  </a:cubicBezTo>
                  <a:cubicBezTo>
                    <a:pt x="6360" y="19293"/>
                    <a:pt x="6954" y="19414"/>
                    <a:pt x="7516" y="19414"/>
                  </a:cubicBezTo>
                  <a:cubicBezTo>
                    <a:pt x="10201" y="19414"/>
                    <a:pt x="12176" y="16651"/>
                    <a:pt x="13003" y="14141"/>
                  </a:cubicBezTo>
                  <a:cubicBezTo>
                    <a:pt x="14264" y="10284"/>
                    <a:pt x="14431" y="5607"/>
                    <a:pt x="12421" y="1976"/>
                  </a:cubicBezTo>
                  <a:lnTo>
                    <a:pt x="12421" y="1976"/>
                  </a:lnTo>
                  <a:cubicBezTo>
                    <a:pt x="12411" y="1955"/>
                    <a:pt x="12399" y="1934"/>
                    <a:pt x="12383" y="1913"/>
                  </a:cubicBezTo>
                  <a:cubicBezTo>
                    <a:pt x="11304" y="567"/>
                    <a:pt x="9710" y="1"/>
                    <a:pt x="807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9"/>
            <p:cNvSpPr/>
            <p:nvPr/>
          </p:nvSpPr>
          <p:spPr>
            <a:xfrm>
              <a:off x="6620268" y="2915123"/>
              <a:ext cx="166827" cy="259909"/>
            </a:xfrm>
            <a:custGeom>
              <a:avLst/>
              <a:gdLst/>
              <a:ahLst/>
              <a:cxnLst/>
              <a:rect l="l" t="t" r="r" b="b"/>
              <a:pathLst>
                <a:path w="4598" h="7163" extrusionOk="0">
                  <a:moveTo>
                    <a:pt x="3001" y="1"/>
                  </a:moveTo>
                  <a:cubicBezTo>
                    <a:pt x="1746" y="1"/>
                    <a:pt x="575" y="1236"/>
                    <a:pt x="297" y="2547"/>
                  </a:cubicBezTo>
                  <a:cubicBezTo>
                    <a:pt x="1" y="4085"/>
                    <a:pt x="474" y="7163"/>
                    <a:pt x="2466" y="7163"/>
                  </a:cubicBezTo>
                  <a:cubicBezTo>
                    <a:pt x="2633" y="7163"/>
                    <a:pt x="2811" y="7141"/>
                    <a:pt x="3000" y="7095"/>
                  </a:cubicBezTo>
                  <a:cubicBezTo>
                    <a:pt x="3333" y="7000"/>
                    <a:pt x="3214" y="6559"/>
                    <a:pt x="2917" y="6512"/>
                  </a:cubicBezTo>
                  <a:cubicBezTo>
                    <a:pt x="1107" y="6297"/>
                    <a:pt x="702" y="4273"/>
                    <a:pt x="1000" y="2749"/>
                  </a:cubicBezTo>
                  <a:cubicBezTo>
                    <a:pt x="1207" y="1730"/>
                    <a:pt x="2058" y="696"/>
                    <a:pt x="3048" y="696"/>
                  </a:cubicBezTo>
                  <a:cubicBezTo>
                    <a:pt x="3364" y="696"/>
                    <a:pt x="3695" y="802"/>
                    <a:pt x="4024" y="1047"/>
                  </a:cubicBezTo>
                  <a:cubicBezTo>
                    <a:pt x="4071" y="1085"/>
                    <a:pt x="4121" y="1102"/>
                    <a:pt x="4170" y="1102"/>
                  </a:cubicBezTo>
                  <a:cubicBezTo>
                    <a:pt x="4394" y="1102"/>
                    <a:pt x="4598" y="756"/>
                    <a:pt x="4393" y="571"/>
                  </a:cubicBezTo>
                  <a:cubicBezTo>
                    <a:pt x="3945" y="171"/>
                    <a:pt x="3467" y="1"/>
                    <a:pt x="300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 name="Google Shape;213;p29"/>
            <p:cNvSpPr/>
            <p:nvPr/>
          </p:nvSpPr>
          <p:spPr>
            <a:xfrm>
              <a:off x="6705348" y="2804746"/>
              <a:ext cx="583277" cy="481393"/>
            </a:xfrm>
            <a:custGeom>
              <a:avLst/>
              <a:gdLst/>
              <a:ahLst/>
              <a:cxnLst/>
              <a:rect l="l" t="t" r="r" b="b"/>
              <a:pathLst>
                <a:path w="16076" h="13267" extrusionOk="0">
                  <a:moveTo>
                    <a:pt x="15798" y="1"/>
                  </a:moveTo>
                  <a:cubicBezTo>
                    <a:pt x="15673" y="1"/>
                    <a:pt x="15540" y="70"/>
                    <a:pt x="15490" y="207"/>
                  </a:cubicBezTo>
                  <a:cubicBezTo>
                    <a:pt x="13990" y="4553"/>
                    <a:pt x="8537" y="3470"/>
                    <a:pt x="5144" y="5018"/>
                  </a:cubicBezTo>
                  <a:cubicBezTo>
                    <a:pt x="2298" y="6291"/>
                    <a:pt x="0" y="9923"/>
                    <a:pt x="810" y="13090"/>
                  </a:cubicBezTo>
                  <a:cubicBezTo>
                    <a:pt x="846" y="13211"/>
                    <a:pt x="948" y="13267"/>
                    <a:pt x="1051" y="13267"/>
                  </a:cubicBezTo>
                  <a:cubicBezTo>
                    <a:pt x="1180" y="13267"/>
                    <a:pt x="1310" y="13178"/>
                    <a:pt x="1310" y="13019"/>
                  </a:cubicBezTo>
                  <a:cubicBezTo>
                    <a:pt x="1310" y="11161"/>
                    <a:pt x="1572" y="9494"/>
                    <a:pt x="2691" y="7946"/>
                  </a:cubicBezTo>
                  <a:cubicBezTo>
                    <a:pt x="3905" y="6232"/>
                    <a:pt x="5679" y="5375"/>
                    <a:pt x="7703" y="4982"/>
                  </a:cubicBezTo>
                  <a:cubicBezTo>
                    <a:pt x="10573" y="4434"/>
                    <a:pt x="15609" y="4125"/>
                    <a:pt x="16050" y="279"/>
                  </a:cubicBezTo>
                  <a:cubicBezTo>
                    <a:pt x="16075" y="93"/>
                    <a:pt x="15943" y="1"/>
                    <a:pt x="1579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4" name="Google Shape;214;p29"/>
            <p:cNvSpPr/>
            <p:nvPr/>
          </p:nvSpPr>
          <p:spPr>
            <a:xfrm>
              <a:off x="6840642" y="3501909"/>
              <a:ext cx="510966" cy="848779"/>
            </a:xfrm>
            <a:custGeom>
              <a:avLst/>
              <a:gdLst/>
              <a:ahLst/>
              <a:cxnLst/>
              <a:rect l="l" t="t" r="r" b="b"/>
              <a:pathLst>
                <a:path w="14083" h="23392" extrusionOk="0">
                  <a:moveTo>
                    <a:pt x="7528" y="0"/>
                  </a:moveTo>
                  <a:cubicBezTo>
                    <a:pt x="7374" y="0"/>
                    <a:pt x="7250" y="92"/>
                    <a:pt x="7189" y="246"/>
                  </a:cubicBezTo>
                  <a:cubicBezTo>
                    <a:pt x="5928" y="3332"/>
                    <a:pt x="4698" y="6459"/>
                    <a:pt x="3231" y="9436"/>
                  </a:cubicBezTo>
                  <a:lnTo>
                    <a:pt x="3231" y="9436"/>
                  </a:lnTo>
                  <a:cubicBezTo>
                    <a:pt x="2320" y="6551"/>
                    <a:pt x="1627" y="3581"/>
                    <a:pt x="653" y="722"/>
                  </a:cubicBezTo>
                  <a:cubicBezTo>
                    <a:pt x="605" y="574"/>
                    <a:pt x="484" y="508"/>
                    <a:pt x="363" y="508"/>
                  </a:cubicBezTo>
                  <a:cubicBezTo>
                    <a:pt x="182" y="508"/>
                    <a:pt x="0" y="654"/>
                    <a:pt x="57" y="889"/>
                  </a:cubicBezTo>
                  <a:cubicBezTo>
                    <a:pt x="1034" y="4032"/>
                    <a:pt x="1843" y="7235"/>
                    <a:pt x="2855" y="10366"/>
                  </a:cubicBezTo>
                  <a:cubicBezTo>
                    <a:pt x="2904" y="10506"/>
                    <a:pt x="3052" y="10597"/>
                    <a:pt x="3192" y="10597"/>
                  </a:cubicBezTo>
                  <a:cubicBezTo>
                    <a:pt x="3290" y="10597"/>
                    <a:pt x="3385" y="10552"/>
                    <a:pt x="3439" y="10449"/>
                  </a:cubicBezTo>
                  <a:cubicBezTo>
                    <a:pt x="5055" y="7310"/>
                    <a:pt x="6380" y="4013"/>
                    <a:pt x="7707" y="756"/>
                  </a:cubicBezTo>
                  <a:lnTo>
                    <a:pt x="7707" y="756"/>
                  </a:lnTo>
                  <a:cubicBezTo>
                    <a:pt x="9574" y="1199"/>
                    <a:pt x="11470" y="1625"/>
                    <a:pt x="13368" y="1910"/>
                  </a:cubicBezTo>
                  <a:lnTo>
                    <a:pt x="13368" y="1910"/>
                  </a:lnTo>
                  <a:cubicBezTo>
                    <a:pt x="12741" y="8942"/>
                    <a:pt x="12863" y="16052"/>
                    <a:pt x="11547" y="23034"/>
                  </a:cubicBezTo>
                  <a:cubicBezTo>
                    <a:pt x="11504" y="23247"/>
                    <a:pt x="11702" y="23392"/>
                    <a:pt x="11886" y="23392"/>
                  </a:cubicBezTo>
                  <a:cubicBezTo>
                    <a:pt x="12012" y="23392"/>
                    <a:pt x="12132" y="23324"/>
                    <a:pt x="12166" y="23165"/>
                  </a:cubicBezTo>
                  <a:cubicBezTo>
                    <a:pt x="13535" y="16057"/>
                    <a:pt x="13392" y="8794"/>
                    <a:pt x="14071" y="1603"/>
                  </a:cubicBezTo>
                  <a:cubicBezTo>
                    <a:pt x="14083" y="1472"/>
                    <a:pt x="13964" y="1305"/>
                    <a:pt x="13821" y="1294"/>
                  </a:cubicBezTo>
                  <a:cubicBezTo>
                    <a:pt x="11725" y="996"/>
                    <a:pt x="9654" y="508"/>
                    <a:pt x="7606" y="8"/>
                  </a:cubicBezTo>
                  <a:cubicBezTo>
                    <a:pt x="7579" y="3"/>
                    <a:pt x="7553" y="0"/>
                    <a:pt x="75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5" name="Google Shape;215;p29"/>
            <p:cNvSpPr/>
            <p:nvPr/>
          </p:nvSpPr>
          <p:spPr>
            <a:xfrm>
              <a:off x="6578762" y="3521176"/>
              <a:ext cx="286886" cy="821710"/>
            </a:xfrm>
            <a:custGeom>
              <a:avLst/>
              <a:gdLst/>
              <a:ahLst/>
              <a:cxnLst/>
              <a:rect l="l" t="t" r="r" b="b"/>
              <a:pathLst>
                <a:path w="7907" h="22646" extrusionOk="0">
                  <a:moveTo>
                    <a:pt x="7573" y="1"/>
                  </a:moveTo>
                  <a:cubicBezTo>
                    <a:pt x="5763" y="48"/>
                    <a:pt x="3941" y="405"/>
                    <a:pt x="2191" y="846"/>
                  </a:cubicBezTo>
                  <a:cubicBezTo>
                    <a:pt x="1608" y="1001"/>
                    <a:pt x="929" y="1132"/>
                    <a:pt x="393" y="1465"/>
                  </a:cubicBezTo>
                  <a:cubicBezTo>
                    <a:pt x="0" y="1703"/>
                    <a:pt x="0" y="2013"/>
                    <a:pt x="36" y="2441"/>
                  </a:cubicBezTo>
                  <a:cubicBezTo>
                    <a:pt x="155" y="4275"/>
                    <a:pt x="667" y="6085"/>
                    <a:pt x="953" y="7894"/>
                  </a:cubicBezTo>
                  <a:cubicBezTo>
                    <a:pt x="1310" y="10121"/>
                    <a:pt x="1560" y="12371"/>
                    <a:pt x="1822" y="14621"/>
                  </a:cubicBezTo>
                  <a:cubicBezTo>
                    <a:pt x="2132" y="17241"/>
                    <a:pt x="2501" y="19860"/>
                    <a:pt x="3037" y="22432"/>
                  </a:cubicBezTo>
                  <a:cubicBezTo>
                    <a:pt x="3065" y="22580"/>
                    <a:pt x="3177" y="22646"/>
                    <a:pt x="3295" y="22646"/>
                  </a:cubicBezTo>
                  <a:cubicBezTo>
                    <a:pt x="3471" y="22646"/>
                    <a:pt x="3663" y="22500"/>
                    <a:pt x="3620" y="22265"/>
                  </a:cubicBezTo>
                  <a:cubicBezTo>
                    <a:pt x="2810" y="18193"/>
                    <a:pt x="2441" y="14086"/>
                    <a:pt x="1894" y="9978"/>
                  </a:cubicBezTo>
                  <a:cubicBezTo>
                    <a:pt x="1620" y="7990"/>
                    <a:pt x="1251" y="6049"/>
                    <a:pt x="893" y="4096"/>
                  </a:cubicBezTo>
                  <a:cubicBezTo>
                    <a:pt x="834" y="3751"/>
                    <a:pt x="774" y="3406"/>
                    <a:pt x="727" y="3072"/>
                  </a:cubicBezTo>
                  <a:cubicBezTo>
                    <a:pt x="703" y="2834"/>
                    <a:pt x="548" y="2322"/>
                    <a:pt x="655" y="2096"/>
                  </a:cubicBezTo>
                  <a:cubicBezTo>
                    <a:pt x="751" y="1882"/>
                    <a:pt x="1560" y="1703"/>
                    <a:pt x="1882" y="1608"/>
                  </a:cubicBezTo>
                  <a:cubicBezTo>
                    <a:pt x="3727" y="1084"/>
                    <a:pt x="5656" y="727"/>
                    <a:pt x="7573" y="536"/>
                  </a:cubicBezTo>
                  <a:cubicBezTo>
                    <a:pt x="7894" y="477"/>
                    <a:pt x="7906" y="1"/>
                    <a:pt x="757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 name="Google Shape;216;p29"/>
            <p:cNvSpPr/>
            <p:nvPr/>
          </p:nvSpPr>
          <p:spPr>
            <a:xfrm>
              <a:off x="6947890" y="3849837"/>
              <a:ext cx="35230" cy="491553"/>
            </a:xfrm>
            <a:custGeom>
              <a:avLst/>
              <a:gdLst/>
              <a:ahLst/>
              <a:cxnLst/>
              <a:rect l="l" t="t" r="r" b="b"/>
              <a:pathLst>
                <a:path w="971" h="13547" extrusionOk="0">
                  <a:moveTo>
                    <a:pt x="249" y="0"/>
                  </a:moveTo>
                  <a:cubicBezTo>
                    <a:pt x="122" y="0"/>
                    <a:pt x="0" y="81"/>
                    <a:pt x="6" y="241"/>
                  </a:cubicBezTo>
                  <a:cubicBezTo>
                    <a:pt x="102" y="2420"/>
                    <a:pt x="78" y="4587"/>
                    <a:pt x="113" y="6766"/>
                  </a:cubicBezTo>
                  <a:cubicBezTo>
                    <a:pt x="137" y="8921"/>
                    <a:pt x="66" y="11135"/>
                    <a:pt x="340" y="13279"/>
                  </a:cubicBezTo>
                  <a:cubicBezTo>
                    <a:pt x="358" y="13454"/>
                    <a:pt x="499" y="13547"/>
                    <a:pt x="635" y="13547"/>
                  </a:cubicBezTo>
                  <a:cubicBezTo>
                    <a:pt x="767" y="13547"/>
                    <a:pt x="893" y="13460"/>
                    <a:pt x="899" y="13279"/>
                  </a:cubicBezTo>
                  <a:cubicBezTo>
                    <a:pt x="971" y="11124"/>
                    <a:pt x="816" y="8921"/>
                    <a:pt x="768" y="6766"/>
                  </a:cubicBezTo>
                  <a:cubicBezTo>
                    <a:pt x="733" y="4587"/>
                    <a:pt x="637" y="2420"/>
                    <a:pt x="518" y="241"/>
                  </a:cubicBezTo>
                  <a:cubicBezTo>
                    <a:pt x="506" y="81"/>
                    <a:pt x="375" y="0"/>
                    <a:pt x="24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 name="Google Shape;217;p29"/>
            <p:cNvSpPr/>
            <p:nvPr/>
          </p:nvSpPr>
          <p:spPr>
            <a:xfrm>
              <a:off x="6747217" y="3522083"/>
              <a:ext cx="228217" cy="557664"/>
            </a:xfrm>
            <a:custGeom>
              <a:avLst/>
              <a:gdLst/>
              <a:ahLst/>
              <a:cxnLst/>
              <a:rect l="l" t="t" r="r" b="b"/>
              <a:pathLst>
                <a:path w="6290" h="15369" extrusionOk="0">
                  <a:moveTo>
                    <a:pt x="2534" y="0"/>
                  </a:moveTo>
                  <a:cubicBezTo>
                    <a:pt x="2465" y="0"/>
                    <a:pt x="2395" y="31"/>
                    <a:pt x="2335" y="106"/>
                  </a:cubicBezTo>
                  <a:cubicBezTo>
                    <a:pt x="1561" y="1035"/>
                    <a:pt x="1239" y="2369"/>
                    <a:pt x="751" y="3464"/>
                  </a:cubicBezTo>
                  <a:cubicBezTo>
                    <a:pt x="572" y="3857"/>
                    <a:pt x="96" y="4440"/>
                    <a:pt x="49" y="4893"/>
                  </a:cubicBezTo>
                  <a:cubicBezTo>
                    <a:pt x="1" y="5429"/>
                    <a:pt x="572" y="6048"/>
                    <a:pt x="811" y="6488"/>
                  </a:cubicBezTo>
                  <a:cubicBezTo>
                    <a:pt x="2406" y="9381"/>
                    <a:pt x="3847" y="12370"/>
                    <a:pt x="5525" y="15204"/>
                  </a:cubicBezTo>
                  <a:cubicBezTo>
                    <a:pt x="5598" y="15320"/>
                    <a:pt x="5705" y="15369"/>
                    <a:pt x="5811" y="15369"/>
                  </a:cubicBezTo>
                  <a:cubicBezTo>
                    <a:pt x="6051" y="15369"/>
                    <a:pt x="6290" y="15119"/>
                    <a:pt x="6133" y="14846"/>
                  </a:cubicBezTo>
                  <a:cubicBezTo>
                    <a:pt x="4680" y="12227"/>
                    <a:pt x="3323" y="9560"/>
                    <a:pt x="1894" y="6929"/>
                  </a:cubicBezTo>
                  <a:cubicBezTo>
                    <a:pt x="1727" y="6607"/>
                    <a:pt x="1549" y="6310"/>
                    <a:pt x="1382" y="6000"/>
                  </a:cubicBezTo>
                  <a:cubicBezTo>
                    <a:pt x="1239" y="5738"/>
                    <a:pt x="953" y="5405"/>
                    <a:pt x="882" y="5107"/>
                  </a:cubicBezTo>
                  <a:cubicBezTo>
                    <a:pt x="775" y="4702"/>
                    <a:pt x="1239" y="4131"/>
                    <a:pt x="1418" y="3726"/>
                  </a:cubicBezTo>
                  <a:cubicBezTo>
                    <a:pt x="1894" y="2643"/>
                    <a:pt x="2358" y="1571"/>
                    <a:pt x="2835" y="476"/>
                  </a:cubicBezTo>
                  <a:cubicBezTo>
                    <a:pt x="2932" y="271"/>
                    <a:pt x="2738" y="0"/>
                    <a:pt x="253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29"/>
            <p:cNvSpPr/>
            <p:nvPr/>
          </p:nvSpPr>
          <p:spPr>
            <a:xfrm>
              <a:off x="6955401" y="3522192"/>
              <a:ext cx="266604" cy="578129"/>
            </a:xfrm>
            <a:custGeom>
              <a:avLst/>
              <a:gdLst/>
              <a:ahLst/>
              <a:cxnLst/>
              <a:rect l="l" t="t" r="r" b="b"/>
              <a:pathLst>
                <a:path w="7348" h="15933" extrusionOk="0">
                  <a:moveTo>
                    <a:pt x="4721" y="1"/>
                  </a:moveTo>
                  <a:cubicBezTo>
                    <a:pt x="4522" y="1"/>
                    <a:pt x="4346" y="268"/>
                    <a:pt x="4443" y="496"/>
                  </a:cubicBezTo>
                  <a:cubicBezTo>
                    <a:pt x="4979" y="1699"/>
                    <a:pt x="5467" y="2913"/>
                    <a:pt x="6026" y="4104"/>
                  </a:cubicBezTo>
                  <a:cubicBezTo>
                    <a:pt x="6122" y="4330"/>
                    <a:pt x="6348" y="4604"/>
                    <a:pt x="6407" y="4842"/>
                  </a:cubicBezTo>
                  <a:cubicBezTo>
                    <a:pt x="6467" y="5140"/>
                    <a:pt x="6229" y="5390"/>
                    <a:pt x="6086" y="5652"/>
                  </a:cubicBezTo>
                  <a:cubicBezTo>
                    <a:pt x="5705" y="6295"/>
                    <a:pt x="5324" y="6926"/>
                    <a:pt x="4931" y="7545"/>
                  </a:cubicBezTo>
                  <a:cubicBezTo>
                    <a:pt x="3335" y="10152"/>
                    <a:pt x="1645" y="12724"/>
                    <a:pt x="157" y="15403"/>
                  </a:cubicBezTo>
                  <a:cubicBezTo>
                    <a:pt x="1" y="15682"/>
                    <a:pt x="235" y="15933"/>
                    <a:pt x="474" y="15933"/>
                  </a:cubicBezTo>
                  <a:cubicBezTo>
                    <a:pt x="581" y="15933"/>
                    <a:pt x="690" y="15882"/>
                    <a:pt x="764" y="15760"/>
                  </a:cubicBezTo>
                  <a:cubicBezTo>
                    <a:pt x="2490" y="12903"/>
                    <a:pt x="4276" y="10081"/>
                    <a:pt x="6002" y="7223"/>
                  </a:cubicBezTo>
                  <a:cubicBezTo>
                    <a:pt x="6360" y="6604"/>
                    <a:pt x="6860" y="5985"/>
                    <a:pt x="7122" y="5330"/>
                  </a:cubicBezTo>
                  <a:cubicBezTo>
                    <a:pt x="7348" y="4795"/>
                    <a:pt x="6991" y="4425"/>
                    <a:pt x="6741" y="3925"/>
                  </a:cubicBezTo>
                  <a:cubicBezTo>
                    <a:pt x="6145" y="2723"/>
                    <a:pt x="5812" y="1175"/>
                    <a:pt x="4931" y="115"/>
                  </a:cubicBezTo>
                  <a:cubicBezTo>
                    <a:pt x="4865" y="34"/>
                    <a:pt x="4792" y="1"/>
                    <a:pt x="472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 name="Google Shape;219;p29"/>
            <p:cNvSpPr/>
            <p:nvPr/>
          </p:nvSpPr>
          <p:spPr>
            <a:xfrm>
              <a:off x="6918430" y="3533259"/>
              <a:ext cx="102280" cy="80008"/>
            </a:xfrm>
            <a:custGeom>
              <a:avLst/>
              <a:gdLst/>
              <a:ahLst/>
              <a:cxnLst/>
              <a:rect l="l" t="t" r="r" b="b"/>
              <a:pathLst>
                <a:path w="2819" h="2205" extrusionOk="0">
                  <a:moveTo>
                    <a:pt x="1346" y="1"/>
                  </a:moveTo>
                  <a:cubicBezTo>
                    <a:pt x="1189" y="1"/>
                    <a:pt x="1050" y="145"/>
                    <a:pt x="937" y="299"/>
                  </a:cubicBezTo>
                  <a:cubicBezTo>
                    <a:pt x="616" y="715"/>
                    <a:pt x="390" y="1084"/>
                    <a:pt x="152" y="1513"/>
                  </a:cubicBezTo>
                  <a:cubicBezTo>
                    <a:pt x="1" y="1791"/>
                    <a:pt x="166" y="2205"/>
                    <a:pt x="526" y="2205"/>
                  </a:cubicBezTo>
                  <a:cubicBezTo>
                    <a:pt x="536" y="2205"/>
                    <a:pt x="546" y="2204"/>
                    <a:pt x="556" y="2204"/>
                  </a:cubicBezTo>
                  <a:cubicBezTo>
                    <a:pt x="730" y="2188"/>
                    <a:pt x="904" y="2184"/>
                    <a:pt x="1078" y="2184"/>
                  </a:cubicBezTo>
                  <a:cubicBezTo>
                    <a:pt x="1310" y="2184"/>
                    <a:pt x="1542" y="2192"/>
                    <a:pt x="1775" y="2192"/>
                  </a:cubicBezTo>
                  <a:cubicBezTo>
                    <a:pt x="1916" y="2192"/>
                    <a:pt x="2058" y="2189"/>
                    <a:pt x="2199" y="2180"/>
                  </a:cubicBezTo>
                  <a:cubicBezTo>
                    <a:pt x="2545" y="2168"/>
                    <a:pt x="2819" y="1799"/>
                    <a:pt x="2604" y="1465"/>
                  </a:cubicBezTo>
                  <a:cubicBezTo>
                    <a:pt x="2438" y="1203"/>
                    <a:pt x="2259" y="930"/>
                    <a:pt x="2080" y="668"/>
                  </a:cubicBezTo>
                  <a:cubicBezTo>
                    <a:pt x="1902" y="394"/>
                    <a:pt x="1771" y="120"/>
                    <a:pt x="1426" y="13"/>
                  </a:cubicBezTo>
                  <a:cubicBezTo>
                    <a:pt x="1399" y="4"/>
                    <a:pt x="1372" y="1"/>
                    <a:pt x="134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 name="Google Shape;220;p29"/>
            <p:cNvSpPr/>
            <p:nvPr/>
          </p:nvSpPr>
          <p:spPr>
            <a:xfrm>
              <a:off x="6923473" y="3625856"/>
              <a:ext cx="76084" cy="231244"/>
            </a:xfrm>
            <a:custGeom>
              <a:avLst/>
              <a:gdLst/>
              <a:ahLst/>
              <a:cxnLst/>
              <a:rect l="l" t="t" r="r" b="b"/>
              <a:pathLst>
                <a:path w="2097" h="6373" extrusionOk="0">
                  <a:moveTo>
                    <a:pt x="1107" y="1"/>
                  </a:moveTo>
                  <a:cubicBezTo>
                    <a:pt x="1062" y="1"/>
                    <a:pt x="1015" y="3"/>
                    <a:pt x="965" y="9"/>
                  </a:cubicBezTo>
                  <a:cubicBezTo>
                    <a:pt x="13" y="104"/>
                    <a:pt x="60" y="1497"/>
                    <a:pt x="36" y="2176"/>
                  </a:cubicBezTo>
                  <a:cubicBezTo>
                    <a:pt x="1" y="3473"/>
                    <a:pt x="24" y="5021"/>
                    <a:pt x="608" y="6200"/>
                  </a:cubicBezTo>
                  <a:cubicBezTo>
                    <a:pt x="669" y="6323"/>
                    <a:pt x="775" y="6373"/>
                    <a:pt x="884" y="6373"/>
                  </a:cubicBezTo>
                  <a:cubicBezTo>
                    <a:pt x="987" y="6373"/>
                    <a:pt x="1093" y="6329"/>
                    <a:pt x="1167" y="6260"/>
                  </a:cubicBezTo>
                  <a:cubicBezTo>
                    <a:pt x="1188" y="6263"/>
                    <a:pt x="1209" y="6265"/>
                    <a:pt x="1230" y="6265"/>
                  </a:cubicBezTo>
                  <a:cubicBezTo>
                    <a:pt x="1342" y="6265"/>
                    <a:pt x="1453" y="6209"/>
                    <a:pt x="1513" y="6069"/>
                  </a:cubicBezTo>
                  <a:cubicBezTo>
                    <a:pt x="2096" y="4819"/>
                    <a:pt x="2049" y="3200"/>
                    <a:pt x="2049" y="1866"/>
                  </a:cubicBezTo>
                  <a:cubicBezTo>
                    <a:pt x="2037" y="1150"/>
                    <a:pt x="2048" y="1"/>
                    <a:pt x="11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 name="Google Shape;221;p29"/>
            <p:cNvSpPr/>
            <p:nvPr/>
          </p:nvSpPr>
          <p:spPr>
            <a:xfrm>
              <a:off x="6569256" y="4316995"/>
              <a:ext cx="803549" cy="35850"/>
            </a:xfrm>
            <a:custGeom>
              <a:avLst/>
              <a:gdLst/>
              <a:ahLst/>
              <a:cxnLst/>
              <a:rect l="l" t="t" r="r" b="b"/>
              <a:pathLst>
                <a:path w="22147" h="988" extrusionOk="0">
                  <a:moveTo>
                    <a:pt x="3525" y="1"/>
                  </a:moveTo>
                  <a:cubicBezTo>
                    <a:pt x="2505" y="1"/>
                    <a:pt x="1485" y="4"/>
                    <a:pt x="465" y="11"/>
                  </a:cubicBezTo>
                  <a:cubicBezTo>
                    <a:pt x="1" y="11"/>
                    <a:pt x="1" y="737"/>
                    <a:pt x="477" y="737"/>
                  </a:cubicBezTo>
                  <a:cubicBezTo>
                    <a:pt x="777" y="736"/>
                    <a:pt x="1077" y="736"/>
                    <a:pt x="1377" y="736"/>
                  </a:cubicBezTo>
                  <a:cubicBezTo>
                    <a:pt x="8126" y="736"/>
                    <a:pt x="14886" y="862"/>
                    <a:pt x="21634" y="987"/>
                  </a:cubicBezTo>
                  <a:cubicBezTo>
                    <a:pt x="21638" y="987"/>
                    <a:pt x="21642" y="987"/>
                    <a:pt x="21646" y="987"/>
                  </a:cubicBezTo>
                  <a:cubicBezTo>
                    <a:pt x="22146" y="987"/>
                    <a:pt x="22142" y="213"/>
                    <a:pt x="21634" y="213"/>
                  </a:cubicBezTo>
                  <a:cubicBezTo>
                    <a:pt x="15604" y="111"/>
                    <a:pt x="9565" y="1"/>
                    <a:pt x="352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 name="Google Shape;222;p29"/>
            <p:cNvSpPr/>
            <p:nvPr/>
          </p:nvSpPr>
          <p:spPr>
            <a:xfrm>
              <a:off x="6372719" y="3581770"/>
              <a:ext cx="258477" cy="971894"/>
            </a:xfrm>
            <a:custGeom>
              <a:avLst/>
              <a:gdLst/>
              <a:ahLst/>
              <a:cxnLst/>
              <a:rect l="l" t="t" r="r" b="b"/>
              <a:pathLst>
                <a:path w="7124" h="26785" extrusionOk="0">
                  <a:moveTo>
                    <a:pt x="5602" y="1"/>
                  </a:moveTo>
                  <a:cubicBezTo>
                    <a:pt x="5517" y="1"/>
                    <a:pt x="5431" y="38"/>
                    <a:pt x="5370" y="128"/>
                  </a:cubicBezTo>
                  <a:cubicBezTo>
                    <a:pt x="2953" y="3629"/>
                    <a:pt x="1072" y="7736"/>
                    <a:pt x="488" y="11975"/>
                  </a:cubicBezTo>
                  <a:cubicBezTo>
                    <a:pt x="0" y="15583"/>
                    <a:pt x="726" y="19262"/>
                    <a:pt x="2536" y="22393"/>
                  </a:cubicBezTo>
                  <a:cubicBezTo>
                    <a:pt x="3524" y="24096"/>
                    <a:pt x="4834" y="25667"/>
                    <a:pt x="6513" y="26727"/>
                  </a:cubicBezTo>
                  <a:cubicBezTo>
                    <a:pt x="6575" y="26767"/>
                    <a:pt x="6636" y="26785"/>
                    <a:pt x="6692" y="26785"/>
                  </a:cubicBezTo>
                  <a:cubicBezTo>
                    <a:pt x="6965" y="26785"/>
                    <a:pt x="7123" y="26365"/>
                    <a:pt x="6846" y="26167"/>
                  </a:cubicBezTo>
                  <a:cubicBezTo>
                    <a:pt x="3310" y="23465"/>
                    <a:pt x="1215" y="19166"/>
                    <a:pt x="1036" y="14749"/>
                  </a:cubicBezTo>
                  <a:cubicBezTo>
                    <a:pt x="846" y="9534"/>
                    <a:pt x="3274" y="4796"/>
                    <a:pt x="5846" y="426"/>
                  </a:cubicBezTo>
                  <a:cubicBezTo>
                    <a:pt x="5987" y="202"/>
                    <a:pt x="5798" y="1"/>
                    <a:pt x="560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 name="Google Shape;223;p29"/>
            <p:cNvSpPr/>
            <p:nvPr/>
          </p:nvSpPr>
          <p:spPr>
            <a:xfrm>
              <a:off x="6459105" y="3813590"/>
              <a:ext cx="276255" cy="654727"/>
            </a:xfrm>
            <a:custGeom>
              <a:avLst/>
              <a:gdLst/>
              <a:ahLst/>
              <a:cxnLst/>
              <a:rect l="l" t="t" r="r" b="b"/>
              <a:pathLst>
                <a:path w="7614" h="18044" extrusionOk="0">
                  <a:moveTo>
                    <a:pt x="4594" y="0"/>
                  </a:moveTo>
                  <a:cubicBezTo>
                    <a:pt x="4531" y="0"/>
                    <a:pt x="4468" y="26"/>
                    <a:pt x="4418" y="85"/>
                  </a:cubicBezTo>
                  <a:cubicBezTo>
                    <a:pt x="0" y="5348"/>
                    <a:pt x="441" y="14456"/>
                    <a:pt x="6858" y="17992"/>
                  </a:cubicBezTo>
                  <a:cubicBezTo>
                    <a:pt x="6923" y="18028"/>
                    <a:pt x="6986" y="18044"/>
                    <a:pt x="7046" y="18044"/>
                  </a:cubicBezTo>
                  <a:cubicBezTo>
                    <a:pt x="7386" y="18044"/>
                    <a:pt x="7614" y="17540"/>
                    <a:pt x="7239" y="17338"/>
                  </a:cubicBezTo>
                  <a:cubicBezTo>
                    <a:pt x="4561" y="15802"/>
                    <a:pt x="2775" y="13111"/>
                    <a:pt x="2286" y="10075"/>
                  </a:cubicBezTo>
                  <a:cubicBezTo>
                    <a:pt x="1739" y="6586"/>
                    <a:pt x="2989" y="3312"/>
                    <a:pt x="4834" y="431"/>
                  </a:cubicBezTo>
                  <a:cubicBezTo>
                    <a:pt x="4968" y="226"/>
                    <a:pt x="4781" y="0"/>
                    <a:pt x="459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 name="Google Shape;224;p29"/>
            <p:cNvSpPr/>
            <p:nvPr/>
          </p:nvSpPr>
          <p:spPr>
            <a:xfrm>
              <a:off x="6619034" y="4449287"/>
              <a:ext cx="116104" cy="103485"/>
            </a:xfrm>
            <a:custGeom>
              <a:avLst/>
              <a:gdLst/>
              <a:ahLst/>
              <a:cxnLst/>
              <a:rect l="l" t="t" r="r" b="b"/>
              <a:pathLst>
                <a:path w="3200" h="2852" extrusionOk="0">
                  <a:moveTo>
                    <a:pt x="2881" y="1"/>
                  </a:moveTo>
                  <a:cubicBezTo>
                    <a:pt x="2835" y="1"/>
                    <a:pt x="2786" y="17"/>
                    <a:pt x="2736" y="56"/>
                  </a:cubicBezTo>
                  <a:cubicBezTo>
                    <a:pt x="2236" y="377"/>
                    <a:pt x="1808" y="794"/>
                    <a:pt x="1367" y="1187"/>
                  </a:cubicBezTo>
                  <a:cubicBezTo>
                    <a:pt x="950" y="1556"/>
                    <a:pt x="355" y="1925"/>
                    <a:pt x="93" y="2413"/>
                  </a:cubicBezTo>
                  <a:cubicBezTo>
                    <a:pt x="1" y="2588"/>
                    <a:pt x="130" y="2851"/>
                    <a:pt x="320" y="2851"/>
                  </a:cubicBezTo>
                  <a:cubicBezTo>
                    <a:pt x="350" y="2851"/>
                    <a:pt x="382" y="2844"/>
                    <a:pt x="414" y="2830"/>
                  </a:cubicBezTo>
                  <a:cubicBezTo>
                    <a:pt x="915" y="2627"/>
                    <a:pt x="1284" y="2163"/>
                    <a:pt x="1688" y="1794"/>
                  </a:cubicBezTo>
                  <a:cubicBezTo>
                    <a:pt x="2153" y="1365"/>
                    <a:pt x="2653" y="961"/>
                    <a:pt x="3046" y="472"/>
                  </a:cubicBezTo>
                  <a:cubicBezTo>
                    <a:pt x="3200" y="299"/>
                    <a:pt x="3073" y="1"/>
                    <a:pt x="288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29"/>
            <p:cNvSpPr/>
            <p:nvPr/>
          </p:nvSpPr>
          <p:spPr>
            <a:xfrm>
              <a:off x="6600966" y="4453278"/>
              <a:ext cx="233986" cy="186432"/>
            </a:xfrm>
            <a:custGeom>
              <a:avLst/>
              <a:gdLst/>
              <a:ahLst/>
              <a:cxnLst/>
              <a:rect l="l" t="t" r="r" b="b"/>
              <a:pathLst>
                <a:path w="6449" h="5138" extrusionOk="0">
                  <a:moveTo>
                    <a:pt x="3845" y="0"/>
                  </a:moveTo>
                  <a:cubicBezTo>
                    <a:pt x="3637" y="0"/>
                    <a:pt x="3455" y="251"/>
                    <a:pt x="3591" y="446"/>
                  </a:cubicBezTo>
                  <a:cubicBezTo>
                    <a:pt x="3960" y="1077"/>
                    <a:pt x="4568" y="1517"/>
                    <a:pt x="4818" y="2244"/>
                  </a:cubicBezTo>
                  <a:cubicBezTo>
                    <a:pt x="5056" y="2958"/>
                    <a:pt x="4913" y="3732"/>
                    <a:pt x="4222" y="4149"/>
                  </a:cubicBezTo>
                  <a:cubicBezTo>
                    <a:pt x="3928" y="4324"/>
                    <a:pt x="3651" y="4400"/>
                    <a:pt x="3389" y="4400"/>
                  </a:cubicBezTo>
                  <a:cubicBezTo>
                    <a:pt x="2231" y="4400"/>
                    <a:pt x="1368" y="2932"/>
                    <a:pt x="591" y="2184"/>
                  </a:cubicBezTo>
                  <a:cubicBezTo>
                    <a:pt x="542" y="2138"/>
                    <a:pt x="482" y="2117"/>
                    <a:pt x="421" y="2117"/>
                  </a:cubicBezTo>
                  <a:cubicBezTo>
                    <a:pt x="217" y="2117"/>
                    <a:pt x="1" y="2345"/>
                    <a:pt x="139" y="2565"/>
                  </a:cubicBezTo>
                  <a:cubicBezTo>
                    <a:pt x="871" y="3704"/>
                    <a:pt x="2090" y="5137"/>
                    <a:pt x="3462" y="5137"/>
                  </a:cubicBezTo>
                  <a:cubicBezTo>
                    <a:pt x="3898" y="5137"/>
                    <a:pt x="4350" y="4993"/>
                    <a:pt x="4806" y="4649"/>
                  </a:cubicBezTo>
                  <a:cubicBezTo>
                    <a:pt x="6449" y="3410"/>
                    <a:pt x="5461" y="970"/>
                    <a:pt x="3984" y="41"/>
                  </a:cubicBezTo>
                  <a:cubicBezTo>
                    <a:pt x="3939" y="13"/>
                    <a:pt x="3891" y="0"/>
                    <a:pt x="384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6" name="Google Shape;226;p29"/>
            <p:cNvSpPr/>
            <p:nvPr/>
          </p:nvSpPr>
          <p:spPr>
            <a:xfrm>
              <a:off x="7325073" y="3549151"/>
              <a:ext cx="253760" cy="986371"/>
            </a:xfrm>
            <a:custGeom>
              <a:avLst/>
              <a:gdLst/>
              <a:ahLst/>
              <a:cxnLst/>
              <a:rect l="l" t="t" r="r" b="b"/>
              <a:pathLst>
                <a:path w="6994" h="27184" extrusionOk="0">
                  <a:moveTo>
                    <a:pt x="416" y="0"/>
                  </a:moveTo>
                  <a:cubicBezTo>
                    <a:pt x="212" y="0"/>
                    <a:pt x="1" y="243"/>
                    <a:pt x="135" y="432"/>
                  </a:cubicBezTo>
                  <a:cubicBezTo>
                    <a:pt x="3064" y="4706"/>
                    <a:pt x="5672" y="9397"/>
                    <a:pt x="5850" y="14708"/>
                  </a:cubicBezTo>
                  <a:cubicBezTo>
                    <a:pt x="5993" y="19292"/>
                    <a:pt x="4195" y="23744"/>
                    <a:pt x="516" y="26554"/>
                  </a:cubicBezTo>
                  <a:cubicBezTo>
                    <a:pt x="249" y="26762"/>
                    <a:pt x="401" y="27184"/>
                    <a:pt x="672" y="27184"/>
                  </a:cubicBezTo>
                  <a:cubicBezTo>
                    <a:pt x="727" y="27184"/>
                    <a:pt x="787" y="27166"/>
                    <a:pt x="850" y="27126"/>
                  </a:cubicBezTo>
                  <a:cubicBezTo>
                    <a:pt x="3945" y="25185"/>
                    <a:pt x="5743" y="21613"/>
                    <a:pt x="6339" y="18101"/>
                  </a:cubicBezTo>
                  <a:cubicBezTo>
                    <a:pt x="6993" y="14196"/>
                    <a:pt x="6160" y="10302"/>
                    <a:pt x="4588" y="6719"/>
                  </a:cubicBezTo>
                  <a:cubicBezTo>
                    <a:pt x="3541" y="4349"/>
                    <a:pt x="2183" y="2123"/>
                    <a:pt x="600" y="87"/>
                  </a:cubicBezTo>
                  <a:cubicBezTo>
                    <a:pt x="547" y="26"/>
                    <a:pt x="482" y="0"/>
                    <a:pt x="41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 name="Google Shape;227;p29"/>
            <p:cNvSpPr/>
            <p:nvPr/>
          </p:nvSpPr>
          <p:spPr>
            <a:xfrm>
              <a:off x="7212274" y="3813553"/>
              <a:ext cx="276291" cy="653892"/>
            </a:xfrm>
            <a:custGeom>
              <a:avLst/>
              <a:gdLst/>
              <a:ahLst/>
              <a:cxnLst/>
              <a:rect l="l" t="t" r="r" b="b"/>
              <a:pathLst>
                <a:path w="7615" h="18021" extrusionOk="0">
                  <a:moveTo>
                    <a:pt x="3026" y="1"/>
                  </a:moveTo>
                  <a:cubicBezTo>
                    <a:pt x="2843" y="1"/>
                    <a:pt x="2656" y="221"/>
                    <a:pt x="2780" y="408"/>
                  </a:cubicBezTo>
                  <a:cubicBezTo>
                    <a:pt x="4626" y="3301"/>
                    <a:pt x="5888" y="6575"/>
                    <a:pt x="5328" y="10052"/>
                  </a:cubicBezTo>
                  <a:cubicBezTo>
                    <a:pt x="4840" y="13088"/>
                    <a:pt x="3054" y="15803"/>
                    <a:pt x="375" y="17315"/>
                  </a:cubicBezTo>
                  <a:cubicBezTo>
                    <a:pt x="0" y="17517"/>
                    <a:pt x="228" y="18021"/>
                    <a:pt x="569" y="18021"/>
                  </a:cubicBezTo>
                  <a:cubicBezTo>
                    <a:pt x="628" y="18021"/>
                    <a:pt x="692" y="18005"/>
                    <a:pt x="756" y="17970"/>
                  </a:cubicBezTo>
                  <a:cubicBezTo>
                    <a:pt x="7185" y="14457"/>
                    <a:pt x="7614" y="5349"/>
                    <a:pt x="3197" y="86"/>
                  </a:cubicBezTo>
                  <a:cubicBezTo>
                    <a:pt x="3149" y="26"/>
                    <a:pt x="3088" y="1"/>
                    <a:pt x="302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 name="Google Shape;228;p29"/>
            <p:cNvSpPr/>
            <p:nvPr/>
          </p:nvSpPr>
          <p:spPr>
            <a:xfrm>
              <a:off x="7212492" y="4449831"/>
              <a:ext cx="115777" cy="103630"/>
            </a:xfrm>
            <a:custGeom>
              <a:avLst/>
              <a:gdLst/>
              <a:ahLst/>
              <a:cxnLst/>
              <a:rect l="l" t="t" r="r" b="b"/>
              <a:pathLst>
                <a:path w="3191" h="2856" extrusionOk="0">
                  <a:moveTo>
                    <a:pt x="321" y="1"/>
                  </a:moveTo>
                  <a:cubicBezTo>
                    <a:pt x="128" y="1"/>
                    <a:pt x="0" y="286"/>
                    <a:pt x="155" y="469"/>
                  </a:cubicBezTo>
                  <a:cubicBezTo>
                    <a:pt x="560" y="957"/>
                    <a:pt x="1048" y="1362"/>
                    <a:pt x="1512" y="1791"/>
                  </a:cubicBezTo>
                  <a:cubicBezTo>
                    <a:pt x="1917" y="2148"/>
                    <a:pt x="2286" y="2624"/>
                    <a:pt x="2786" y="2839"/>
                  </a:cubicBezTo>
                  <a:cubicBezTo>
                    <a:pt x="2819" y="2850"/>
                    <a:pt x="2850" y="2856"/>
                    <a:pt x="2879" y="2856"/>
                  </a:cubicBezTo>
                  <a:cubicBezTo>
                    <a:pt x="3083" y="2856"/>
                    <a:pt x="3191" y="2589"/>
                    <a:pt x="3107" y="2422"/>
                  </a:cubicBezTo>
                  <a:cubicBezTo>
                    <a:pt x="2846" y="1922"/>
                    <a:pt x="2250" y="1553"/>
                    <a:pt x="1834" y="1184"/>
                  </a:cubicBezTo>
                  <a:cubicBezTo>
                    <a:pt x="1393" y="791"/>
                    <a:pt x="976" y="374"/>
                    <a:pt x="464" y="53"/>
                  </a:cubicBezTo>
                  <a:cubicBezTo>
                    <a:pt x="415" y="16"/>
                    <a:pt x="366" y="1"/>
                    <a:pt x="32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9" name="Google Shape;229;p29"/>
            <p:cNvSpPr/>
            <p:nvPr/>
          </p:nvSpPr>
          <p:spPr>
            <a:xfrm>
              <a:off x="7112681" y="4453895"/>
              <a:ext cx="234530" cy="186251"/>
            </a:xfrm>
            <a:custGeom>
              <a:avLst/>
              <a:gdLst/>
              <a:ahLst/>
              <a:cxnLst/>
              <a:rect l="l" t="t" r="r" b="b"/>
              <a:pathLst>
                <a:path w="6464" h="5133" extrusionOk="0">
                  <a:moveTo>
                    <a:pt x="2608" y="1"/>
                  </a:moveTo>
                  <a:cubicBezTo>
                    <a:pt x="2558" y="1"/>
                    <a:pt x="2505" y="15"/>
                    <a:pt x="2453" y="48"/>
                  </a:cubicBezTo>
                  <a:cubicBezTo>
                    <a:pt x="989" y="964"/>
                    <a:pt x="1" y="3405"/>
                    <a:pt x="1644" y="4644"/>
                  </a:cubicBezTo>
                  <a:cubicBezTo>
                    <a:pt x="2100" y="4988"/>
                    <a:pt x="2551" y="5132"/>
                    <a:pt x="2987" y="5132"/>
                  </a:cubicBezTo>
                  <a:cubicBezTo>
                    <a:pt x="4360" y="5132"/>
                    <a:pt x="5579" y="3699"/>
                    <a:pt x="6311" y="2560"/>
                  </a:cubicBezTo>
                  <a:cubicBezTo>
                    <a:pt x="6463" y="2336"/>
                    <a:pt x="6264" y="2111"/>
                    <a:pt x="6055" y="2111"/>
                  </a:cubicBezTo>
                  <a:cubicBezTo>
                    <a:pt x="5987" y="2111"/>
                    <a:pt x="5917" y="2135"/>
                    <a:pt x="5858" y="2191"/>
                  </a:cubicBezTo>
                  <a:cubicBezTo>
                    <a:pt x="5080" y="2920"/>
                    <a:pt x="4223" y="4404"/>
                    <a:pt x="3059" y="4404"/>
                  </a:cubicBezTo>
                  <a:cubicBezTo>
                    <a:pt x="2798" y="4404"/>
                    <a:pt x="2521" y="4330"/>
                    <a:pt x="2227" y="4155"/>
                  </a:cubicBezTo>
                  <a:cubicBezTo>
                    <a:pt x="1537" y="3739"/>
                    <a:pt x="1370" y="2965"/>
                    <a:pt x="1632" y="2250"/>
                  </a:cubicBezTo>
                  <a:cubicBezTo>
                    <a:pt x="1882" y="1536"/>
                    <a:pt x="2477" y="1084"/>
                    <a:pt x="2858" y="441"/>
                  </a:cubicBezTo>
                  <a:cubicBezTo>
                    <a:pt x="2982" y="240"/>
                    <a:pt x="2815" y="1"/>
                    <a:pt x="260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1" name="Google Shape;133;p29"/>
          <p:cNvSpPr txBox="1">
            <a:spLocks/>
          </p:cNvSpPr>
          <p:nvPr/>
        </p:nvSpPr>
        <p:spPr>
          <a:xfrm>
            <a:off x="2250956" y="1692099"/>
            <a:ext cx="9742253" cy="2736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Handlee"/>
              <a:buNone/>
              <a:defRPr sz="7466" b="1" i="0" u="none" strike="noStrike" cap="none">
                <a:solidFill>
                  <a:schemeClr val="lt1"/>
                </a:solidFill>
                <a:latin typeface="Handlee"/>
                <a:ea typeface="Handlee"/>
                <a:cs typeface="Handlee"/>
                <a:sym typeface="Handlee"/>
              </a:defRPr>
            </a:lvl1pPr>
            <a:lvl2pPr marR="0" lvl="1"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200"/>
              <a:buFont typeface="Arial"/>
              <a:buNone/>
              <a:defRPr sz="6933" b="0" i="0" u="none" strike="noStrike" cap="none">
                <a:solidFill>
                  <a:schemeClr val="lt1"/>
                </a:solidFill>
                <a:latin typeface="Arial"/>
                <a:ea typeface="Arial"/>
                <a:cs typeface="Arial"/>
                <a:sym typeface="Arial"/>
              </a:defRPr>
            </a:lvl9pPr>
          </a:lstStyle>
          <a:p>
            <a:pPr algn="r"/>
            <a:r>
              <a:rPr lang="tr-TR" sz="3000" kern="0" dirty="0" smtClean="0"/>
              <a:t>CMP5101 – Project Preentation</a:t>
            </a:r>
          </a:p>
          <a:p>
            <a:pPr algn="r"/>
            <a:r>
              <a:rPr lang="tr-TR" sz="2000" kern="0" dirty="0" smtClean="0"/>
              <a:t>Mert Burak Burabak</a:t>
            </a:r>
            <a:endParaRPr lang="en-US" sz="2000" kern="0" dirty="0"/>
          </a:p>
        </p:txBody>
      </p:sp>
    </p:spTree>
    <p:extLst>
      <p:ext uri="{BB962C8B-B14F-4D97-AF65-F5344CB8AC3E}">
        <p14:creationId xmlns:p14="http://schemas.microsoft.com/office/powerpoint/2010/main" val="334278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5" name="Google Shape;235;p30"/>
          <p:cNvSpPr txBox="1">
            <a:spLocks noGrp="1"/>
          </p:cNvSpPr>
          <p:nvPr>
            <p:ph type="body" idx="1"/>
          </p:nvPr>
        </p:nvSpPr>
        <p:spPr>
          <a:xfrm>
            <a:off x="607790" y="1838090"/>
            <a:ext cx="11179822" cy="3264000"/>
          </a:xfrm>
          <a:prstGeom prst="rect">
            <a:avLst/>
          </a:prstGeom>
        </p:spPr>
        <p:txBody>
          <a:bodyPr spcFirstLastPara="1" wrap="square" lIns="91425" tIns="91425" rIns="91425" bIns="91425" anchor="t" anchorCtr="0">
            <a:noAutofit/>
          </a:bodyPr>
          <a:lstStyle/>
          <a:p>
            <a:pPr marL="0" lvl="0" indent="0">
              <a:lnSpc>
                <a:spcPct val="100000"/>
              </a:lnSpc>
              <a:buClr>
                <a:srgbClr val="002A49"/>
              </a:buClr>
              <a:buSzPts val="1100"/>
              <a:buNone/>
            </a:pPr>
            <a:r>
              <a:rPr lang="en-US" dirty="0"/>
              <a:t>The following values were derived from technical information:</a:t>
            </a:r>
            <a:r>
              <a:rPr lang="en" dirty="0">
                <a:solidFill>
                  <a:srgbClr val="EBEBEB"/>
                </a:solidFill>
              </a:rPr>
              <a:t/>
            </a:r>
            <a:br>
              <a:rPr lang="en" dirty="0">
                <a:solidFill>
                  <a:srgbClr val="EBEBEB"/>
                </a:solidFill>
              </a:rPr>
            </a:br>
            <a:endParaRPr lang="tr-TR" dirty="0" smtClean="0">
              <a:solidFill>
                <a:schemeClr val="accent3"/>
              </a:solidFill>
            </a:endParaRPr>
          </a:p>
          <a:p>
            <a:r>
              <a:rPr lang="en-US" b="1" dirty="0" smtClean="0"/>
              <a:t>Country</a:t>
            </a:r>
            <a:r>
              <a:rPr lang="tr-TR" dirty="0" smtClean="0"/>
              <a:t>:</a:t>
            </a:r>
            <a:r>
              <a:rPr lang="en-US" dirty="0" smtClean="0"/>
              <a:t> </a:t>
            </a:r>
            <a:r>
              <a:rPr lang="en-US" dirty="0"/>
              <a:t>ISO country code of where the user connected from</a:t>
            </a:r>
          </a:p>
          <a:p>
            <a:r>
              <a:rPr lang="en-US" b="1" dirty="0" err="1" smtClean="0"/>
              <a:t>Screensize</a:t>
            </a:r>
            <a:r>
              <a:rPr lang="tr-TR" dirty="0" smtClean="0"/>
              <a:t>: </a:t>
            </a:r>
            <a:r>
              <a:rPr lang="en-US" dirty="0" smtClean="0"/>
              <a:t>1=device </a:t>
            </a:r>
            <a:r>
              <a:rPr lang="en-US" dirty="0"/>
              <a:t>with small screen (phone, </a:t>
            </a:r>
            <a:r>
              <a:rPr lang="en-US" dirty="0" err="1"/>
              <a:t>etc</a:t>
            </a:r>
            <a:r>
              <a:rPr lang="en-US" dirty="0"/>
              <a:t>), 2=device with big screen (laptop, desktop, </a:t>
            </a:r>
            <a:r>
              <a:rPr lang="en-US" dirty="0" err="1"/>
              <a:t>etc</a:t>
            </a:r>
            <a:r>
              <a:rPr lang="en-US" dirty="0"/>
              <a:t>)</a:t>
            </a:r>
          </a:p>
          <a:p>
            <a:r>
              <a:rPr lang="en-US" b="1" dirty="0" err="1" smtClean="0"/>
              <a:t>Uniquenetworklocation</a:t>
            </a:r>
            <a:r>
              <a:rPr lang="tr-TR" dirty="0" smtClean="0"/>
              <a:t>:</a:t>
            </a:r>
            <a:r>
              <a:rPr lang="en-US" dirty="0" smtClean="0"/>
              <a:t> </a:t>
            </a:r>
            <a:r>
              <a:rPr lang="en-US" dirty="0"/>
              <a:t>1=only one survey from user's specific network in dataset, 2=multiple surveys submitted from the network of this user (2 does not necessarily imply duplicate records for an individual, as it could be different students at a single school or different </a:t>
            </a:r>
            <a:r>
              <a:rPr lang="en-US" dirty="0" err="1"/>
              <a:t>memebers</a:t>
            </a:r>
            <a:r>
              <a:rPr lang="en-US" dirty="0"/>
              <a:t> of the same household; and even if 1 there still could be duplicate records from a single individual e.g. if they took it once on their </a:t>
            </a:r>
            <a:r>
              <a:rPr lang="en-US" dirty="0" err="1"/>
              <a:t>wifi</a:t>
            </a:r>
            <a:r>
              <a:rPr lang="en-US" dirty="0"/>
              <a:t> and once on their phone)</a:t>
            </a:r>
          </a:p>
          <a:p>
            <a:r>
              <a:rPr lang="en-US" b="1" dirty="0" smtClean="0"/>
              <a:t>Source</a:t>
            </a:r>
            <a:r>
              <a:rPr lang="tr-TR" dirty="0" smtClean="0"/>
              <a:t>:</a:t>
            </a:r>
            <a:r>
              <a:rPr lang="en-US" dirty="0" smtClean="0"/>
              <a:t> </a:t>
            </a:r>
            <a:r>
              <a:rPr lang="en-US" dirty="0"/>
              <a:t>how the user found the test, 1=from the front page of the site hosting the survey, 2=from google, 0=other or </a:t>
            </a:r>
            <a:r>
              <a:rPr lang="en-US" dirty="0" smtClean="0"/>
              <a:t>unknown</a:t>
            </a:r>
            <a:endParaRPr lang="tr-TR" dirty="0">
              <a:solidFill>
                <a:schemeClr val="accent3"/>
              </a:solidFill>
            </a:endParaRPr>
          </a:p>
          <a:p>
            <a:pPr marL="914400" lvl="0" indent="-304800"/>
            <a:endParaRPr dirty="0" smtClean="0">
              <a:solidFill>
                <a:schemeClr val="accent3"/>
              </a:solidFill>
            </a:endParaRPr>
          </a:p>
        </p:txBody>
      </p:sp>
    </p:spTree>
    <p:extLst>
      <p:ext uri="{BB962C8B-B14F-4D97-AF65-F5344CB8AC3E}">
        <p14:creationId xmlns:p14="http://schemas.microsoft.com/office/powerpoint/2010/main" val="72513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pPr marL="0" indent="0">
              <a:spcAft>
                <a:spcPts val="2133"/>
              </a:spcAft>
            </a:pPr>
            <a:r>
              <a:rPr lang="tr-TR" dirty="0"/>
              <a:t>Exploratory Data Analysis</a:t>
            </a:r>
            <a:endParaRPr lang="tr-TR" dirty="0"/>
          </a:p>
        </p:txBody>
      </p:sp>
      <p:sp>
        <p:nvSpPr>
          <p:cNvPr id="5" name="Google Shape;235;p30"/>
          <p:cNvSpPr txBox="1">
            <a:spLocks noGrp="1"/>
          </p:cNvSpPr>
          <p:nvPr>
            <p:ph type="body" idx="1"/>
          </p:nvPr>
        </p:nvSpPr>
        <p:spPr>
          <a:xfrm>
            <a:off x="607790" y="2824918"/>
            <a:ext cx="11179822" cy="3264000"/>
          </a:xfrm>
          <a:prstGeom prst="rect">
            <a:avLst/>
          </a:prstGeom>
        </p:spPr>
        <p:txBody>
          <a:bodyPr spcFirstLastPara="1" wrap="square" lIns="91425" tIns="91425" rIns="91425" bIns="91425" anchor="t" anchorCtr="0">
            <a:noAutofit/>
          </a:bodyPr>
          <a:lstStyle/>
          <a:p>
            <a:pPr marL="914400" lvl="0" indent="-304800"/>
            <a:r>
              <a:rPr lang="tr-TR" dirty="0" smtClean="0">
                <a:solidFill>
                  <a:schemeClr val="accent3"/>
                </a:solidFill>
              </a:rPr>
              <a:t>Column count: 172</a:t>
            </a:r>
          </a:p>
          <a:p>
            <a:pPr marL="914400" lvl="0" indent="-304800"/>
            <a:r>
              <a:rPr lang="tr-TR" dirty="0" smtClean="0">
                <a:solidFill>
                  <a:schemeClr val="accent3"/>
                </a:solidFill>
              </a:rPr>
              <a:t>Row Count: 39.875</a:t>
            </a:r>
          </a:p>
          <a:p>
            <a:pPr marL="914400" lvl="0" indent="-304800"/>
            <a:r>
              <a:rPr lang="tr-TR" dirty="0" smtClean="0">
                <a:solidFill>
                  <a:schemeClr val="accent3"/>
                </a:solidFill>
              </a:rPr>
              <a:t>Total Null Count: 11.402</a:t>
            </a:r>
            <a:endParaRPr dirty="0" smtClean="0">
              <a:solidFill>
                <a:schemeClr val="accent3"/>
              </a:solidFill>
            </a:endParaRPr>
          </a:p>
        </p:txBody>
      </p:sp>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smtClean="0">
                <a:ln>
                  <a:noFill/>
                </a:ln>
                <a:solidFill>
                  <a:schemeClr val="tx1"/>
                </a:solidFill>
                <a:effectLst/>
                <a:latin typeface="Arial Unicode MS"/>
              </a:rPr>
              <a:t>Column Count: 172 Row Count: 39775 Total Null Count: 11405</a:t>
            </a:r>
            <a:r>
              <a:rPr kumimoji="0" lang="tr-TR" altLang="tr-TR" sz="800" b="0" i="0" u="none" strike="noStrike" cap="none" normalizeH="0" baseline="0" smtClean="0">
                <a:ln>
                  <a:noFill/>
                </a:ln>
                <a:solidFill>
                  <a:schemeClr val="tx1"/>
                </a:solidFill>
                <a:effectLst/>
              </a:rPr>
              <a:t> </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5764359" y="2110567"/>
            <a:ext cx="4820876" cy="3586665"/>
          </a:xfrm>
          <a:prstGeom prst="rect">
            <a:avLst/>
          </a:prstGeom>
        </p:spPr>
      </p:pic>
    </p:spTree>
    <p:extLst>
      <p:ext uri="{BB962C8B-B14F-4D97-AF65-F5344CB8AC3E}">
        <p14:creationId xmlns:p14="http://schemas.microsoft.com/office/powerpoint/2010/main" val="332367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pPr marL="0" indent="0">
              <a:spcAft>
                <a:spcPts val="2133"/>
              </a:spcAft>
            </a:pPr>
            <a:r>
              <a:rPr lang="tr-TR" dirty="0"/>
              <a:t>Exploratory Data Analysis</a:t>
            </a:r>
            <a:endParaRPr lang="tr-TR" dirty="0"/>
          </a:p>
        </p:txBody>
      </p:sp>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smtClean="0">
                <a:ln>
                  <a:noFill/>
                </a:ln>
                <a:solidFill>
                  <a:schemeClr val="tx1"/>
                </a:solidFill>
                <a:effectLst/>
                <a:latin typeface="Arial Unicode MS"/>
              </a:rPr>
              <a:t>Column Count: 172 Row Count: 39775 Total Null Count: 11405</a:t>
            </a:r>
            <a:r>
              <a:rPr kumimoji="0" lang="tr-TR" altLang="tr-TR" sz="800" b="0" i="0" u="none" strike="noStrike" cap="none" normalizeH="0" baseline="0" smtClean="0">
                <a:ln>
                  <a:noFill/>
                </a:ln>
                <a:solidFill>
                  <a:schemeClr val="tx1"/>
                </a:solidFill>
                <a:effectLst/>
              </a:rPr>
              <a:t> </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431360" y="1554800"/>
            <a:ext cx="5429250" cy="3914775"/>
          </a:xfrm>
          <a:prstGeom prst="rect">
            <a:avLst/>
          </a:prstGeom>
        </p:spPr>
      </p:pic>
      <p:pic>
        <p:nvPicPr>
          <p:cNvPr id="7" name="Picture 6"/>
          <p:cNvPicPr>
            <a:picLocks noChangeAspect="1"/>
          </p:cNvPicPr>
          <p:nvPr/>
        </p:nvPicPr>
        <p:blipFill>
          <a:blip r:embed="rId4"/>
          <a:stretch>
            <a:fillRect/>
          </a:stretch>
        </p:blipFill>
        <p:spPr>
          <a:xfrm>
            <a:off x="6207471" y="1554799"/>
            <a:ext cx="5429250" cy="3914775"/>
          </a:xfrm>
          <a:prstGeom prst="rect">
            <a:avLst/>
          </a:prstGeom>
        </p:spPr>
      </p:pic>
      <p:pic>
        <p:nvPicPr>
          <p:cNvPr id="8" name="Picture 7"/>
          <p:cNvPicPr>
            <a:picLocks noChangeAspect="1"/>
          </p:cNvPicPr>
          <p:nvPr/>
        </p:nvPicPr>
        <p:blipFill>
          <a:blip r:embed="rId5"/>
          <a:stretch>
            <a:fillRect/>
          </a:stretch>
        </p:blipFill>
        <p:spPr>
          <a:xfrm>
            <a:off x="3042765" y="1554799"/>
            <a:ext cx="638175" cy="171450"/>
          </a:xfrm>
          <a:prstGeom prst="rect">
            <a:avLst/>
          </a:prstGeom>
        </p:spPr>
      </p:pic>
      <p:pic>
        <p:nvPicPr>
          <p:cNvPr id="9" name="Picture 8"/>
          <p:cNvPicPr>
            <a:picLocks noChangeAspect="1"/>
          </p:cNvPicPr>
          <p:nvPr/>
        </p:nvPicPr>
        <p:blipFill>
          <a:blip r:embed="rId5"/>
          <a:stretch>
            <a:fillRect/>
          </a:stretch>
        </p:blipFill>
        <p:spPr>
          <a:xfrm>
            <a:off x="8811237" y="1554799"/>
            <a:ext cx="638175" cy="101173"/>
          </a:xfrm>
          <a:prstGeom prst="rect">
            <a:avLst/>
          </a:prstGeom>
        </p:spPr>
      </p:pic>
      <p:sp>
        <p:nvSpPr>
          <p:cNvPr id="10" name="Rectangle 9"/>
          <p:cNvSpPr/>
          <p:nvPr/>
        </p:nvSpPr>
        <p:spPr>
          <a:xfrm>
            <a:off x="431360" y="5636573"/>
            <a:ext cx="6096000" cy="646331"/>
          </a:xfrm>
          <a:prstGeom prst="rect">
            <a:avLst/>
          </a:prstGeom>
        </p:spPr>
        <p:txBody>
          <a:bodyPr>
            <a:spAutoFit/>
          </a:bodyPr>
          <a:lstStyle/>
          <a:p>
            <a:r>
              <a:rPr lang="en-US" dirty="0" smtClean="0">
                <a:solidFill>
                  <a:schemeClr val="bg1"/>
                </a:solidFill>
              </a:rPr>
              <a:t>1=Less than high school, 2=High school, 3=University degree, 4=Graduate degree</a:t>
            </a:r>
            <a:endParaRPr lang="en-US" dirty="0">
              <a:solidFill>
                <a:schemeClr val="bg1"/>
              </a:solidFill>
            </a:endParaRPr>
          </a:p>
        </p:txBody>
      </p:sp>
    </p:spTree>
    <p:extLst>
      <p:ext uri="{BB962C8B-B14F-4D97-AF65-F5344CB8AC3E}">
        <p14:creationId xmlns:p14="http://schemas.microsoft.com/office/powerpoint/2010/main" val="296914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pPr marL="0" indent="0">
              <a:spcAft>
                <a:spcPts val="2133"/>
              </a:spcAft>
            </a:pPr>
            <a:r>
              <a:rPr lang="tr-TR" dirty="0"/>
              <a:t>Exploratory Data Analysis</a:t>
            </a:r>
            <a:endParaRPr lang="tr-TR" dirty="0"/>
          </a:p>
        </p:txBody>
      </p:sp>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smtClean="0">
                <a:ln>
                  <a:noFill/>
                </a:ln>
                <a:solidFill>
                  <a:schemeClr val="tx1"/>
                </a:solidFill>
                <a:effectLst/>
                <a:latin typeface="Arial Unicode MS"/>
              </a:rPr>
              <a:t>Column Count: 172 Row Count: 39775 Total Null Count: 11405</a:t>
            </a:r>
            <a:r>
              <a:rPr kumimoji="0" lang="tr-TR" altLang="tr-TR" sz="800" b="0" i="0" u="none" strike="noStrike" cap="none" normalizeH="0" baseline="0" smtClean="0">
                <a:ln>
                  <a:noFill/>
                </a:ln>
                <a:solidFill>
                  <a:schemeClr val="tx1"/>
                </a:solidFill>
                <a:effectLst/>
              </a:rPr>
              <a:t> </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09620" y="1554800"/>
            <a:ext cx="5429250" cy="3914776"/>
          </a:xfrm>
          <a:prstGeom prst="rect">
            <a:avLst/>
          </a:prstGeom>
        </p:spPr>
      </p:pic>
      <p:pic>
        <p:nvPicPr>
          <p:cNvPr id="5" name="Picture 4"/>
          <p:cNvPicPr>
            <a:picLocks noChangeAspect="1"/>
          </p:cNvPicPr>
          <p:nvPr/>
        </p:nvPicPr>
        <p:blipFill>
          <a:blip r:embed="rId4"/>
          <a:stretch>
            <a:fillRect/>
          </a:stretch>
        </p:blipFill>
        <p:spPr>
          <a:xfrm>
            <a:off x="6221945" y="1554800"/>
            <a:ext cx="5429250" cy="3914776"/>
          </a:xfrm>
          <a:prstGeom prst="rect">
            <a:avLst/>
          </a:prstGeom>
        </p:spPr>
      </p:pic>
      <p:sp>
        <p:nvSpPr>
          <p:cNvPr id="6" name="Rectangle 5"/>
          <p:cNvSpPr/>
          <p:nvPr/>
        </p:nvSpPr>
        <p:spPr>
          <a:xfrm>
            <a:off x="5910741" y="5715930"/>
            <a:ext cx="6051657" cy="369332"/>
          </a:xfrm>
          <a:prstGeom prst="rect">
            <a:avLst/>
          </a:prstGeom>
        </p:spPr>
        <p:txBody>
          <a:bodyPr wrap="none">
            <a:spAutoFit/>
          </a:bodyPr>
          <a:lstStyle/>
          <a:p>
            <a:r>
              <a:rPr lang="en-US" dirty="0" smtClean="0">
                <a:solidFill>
                  <a:schemeClr val="bg1"/>
                </a:solidFill>
              </a:rPr>
              <a:t>1=Rural (country side), 2=Suburban, 3=Urban (town, city)</a:t>
            </a:r>
            <a:endParaRPr lang="tr-TR" dirty="0">
              <a:solidFill>
                <a:schemeClr val="bg1"/>
              </a:solidFill>
            </a:endParaRPr>
          </a:p>
        </p:txBody>
      </p:sp>
    </p:spTree>
    <p:extLst>
      <p:ext uri="{BB962C8B-B14F-4D97-AF65-F5344CB8AC3E}">
        <p14:creationId xmlns:p14="http://schemas.microsoft.com/office/powerpoint/2010/main" val="356530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4;p30"/>
          <p:cNvSpPr txBox="1">
            <a:spLocks noGrp="1"/>
          </p:cNvSpPr>
          <p:nvPr>
            <p:ph type="title"/>
          </p:nvPr>
        </p:nvSpPr>
        <p:spPr>
          <a:xfrm>
            <a:off x="477135" y="198687"/>
            <a:ext cx="9503600" cy="763600"/>
          </a:xfrm>
          <a:prstGeom prst="rect">
            <a:avLst/>
          </a:prstGeom>
        </p:spPr>
        <p:txBody>
          <a:bodyPr spcFirstLastPara="1" wrap="square" lIns="121900" tIns="121900" rIns="121900" bIns="121900" anchor="t" anchorCtr="0">
            <a:noAutofit/>
          </a:bodyPr>
          <a:lstStyle/>
          <a:p>
            <a:pPr marL="0" indent="0">
              <a:spcAft>
                <a:spcPts val="2133"/>
              </a:spcAft>
            </a:pPr>
            <a:r>
              <a:rPr lang="tr-TR" dirty="0"/>
              <a:t>Exploratory Data Analysis</a:t>
            </a:r>
            <a:endParaRPr lang="tr-TR" dirty="0"/>
          </a:p>
        </p:txBody>
      </p:sp>
      <p:pic>
        <p:nvPicPr>
          <p:cNvPr id="6" name="Picture 5"/>
          <p:cNvPicPr>
            <a:picLocks noChangeAspect="1"/>
          </p:cNvPicPr>
          <p:nvPr/>
        </p:nvPicPr>
        <p:blipFill>
          <a:blip r:embed="rId2"/>
          <a:stretch>
            <a:fillRect/>
          </a:stretch>
        </p:blipFill>
        <p:spPr>
          <a:xfrm>
            <a:off x="2660827" y="4922722"/>
            <a:ext cx="2300472" cy="1832428"/>
          </a:xfrm>
          <a:prstGeom prst="rect">
            <a:avLst/>
          </a:prstGeom>
        </p:spPr>
      </p:pic>
      <p:pic>
        <p:nvPicPr>
          <p:cNvPr id="7" name="Picture 6"/>
          <p:cNvPicPr>
            <a:picLocks noChangeAspect="1"/>
          </p:cNvPicPr>
          <p:nvPr/>
        </p:nvPicPr>
        <p:blipFill>
          <a:blip r:embed="rId3"/>
          <a:stretch>
            <a:fillRect/>
          </a:stretch>
        </p:blipFill>
        <p:spPr>
          <a:xfrm>
            <a:off x="4818892" y="4922722"/>
            <a:ext cx="2127564" cy="1832428"/>
          </a:xfrm>
          <a:prstGeom prst="rect">
            <a:avLst/>
          </a:prstGeom>
        </p:spPr>
      </p:pic>
      <p:sp>
        <p:nvSpPr>
          <p:cNvPr id="8" name="Rectangle 7"/>
          <p:cNvSpPr/>
          <p:nvPr/>
        </p:nvSpPr>
        <p:spPr>
          <a:xfrm>
            <a:off x="7119364" y="3330005"/>
            <a:ext cx="6096000" cy="2862322"/>
          </a:xfrm>
          <a:prstGeom prst="rect">
            <a:avLst/>
          </a:prstGeom>
        </p:spPr>
        <p:txBody>
          <a:bodyPr>
            <a:spAutoFit/>
          </a:bodyPr>
          <a:lstStyle/>
          <a:p>
            <a:pPr marL="914400" lvl="0" indent="-304800"/>
            <a:r>
              <a:rPr lang="tr-TR" dirty="0" smtClean="0">
                <a:solidFill>
                  <a:schemeClr val="bg1"/>
                </a:solidFill>
                <a:latin typeface="Quicksand" panose="020B0604020202020204" charset="-94"/>
              </a:rPr>
              <a:t>TIPI1 Extraverted, enthusiastic.</a:t>
            </a:r>
          </a:p>
          <a:p>
            <a:pPr marL="914400" lvl="0" indent="-304800"/>
            <a:r>
              <a:rPr lang="tr-TR" dirty="0" smtClean="0">
                <a:solidFill>
                  <a:schemeClr val="bg1"/>
                </a:solidFill>
                <a:latin typeface="Quicksand" panose="020B0604020202020204" charset="-94"/>
              </a:rPr>
              <a:t>TIPI2 Critical, quarrelsome.</a:t>
            </a:r>
          </a:p>
          <a:p>
            <a:pPr marL="914400" lvl="0" indent="-304800"/>
            <a:r>
              <a:rPr lang="tr-TR" dirty="0" smtClean="0">
                <a:solidFill>
                  <a:schemeClr val="bg1"/>
                </a:solidFill>
                <a:latin typeface="Quicksand" panose="020B0604020202020204" charset="-94"/>
              </a:rPr>
              <a:t>TIPI3 Dependable, self-disciplined.</a:t>
            </a:r>
          </a:p>
          <a:p>
            <a:pPr marL="914400" lvl="0" indent="-304800"/>
            <a:r>
              <a:rPr lang="tr-TR" dirty="0" smtClean="0">
                <a:solidFill>
                  <a:schemeClr val="bg1"/>
                </a:solidFill>
                <a:latin typeface="Quicksand" panose="020B0604020202020204" charset="-94"/>
              </a:rPr>
              <a:t>TIPI4 Anxious, easily upset.</a:t>
            </a:r>
          </a:p>
          <a:p>
            <a:pPr marL="914400" lvl="0" indent="-304800"/>
            <a:r>
              <a:rPr lang="en-US" dirty="0" smtClean="0">
                <a:solidFill>
                  <a:schemeClr val="bg1"/>
                </a:solidFill>
                <a:latin typeface="Quicksand" panose="020B0604020202020204" charset="-94"/>
              </a:rPr>
              <a:t>TIPI5 Open to new experiences, complex.</a:t>
            </a:r>
            <a:endParaRPr lang="tr-TR" dirty="0" smtClean="0">
              <a:solidFill>
                <a:schemeClr val="bg1"/>
              </a:solidFill>
              <a:latin typeface="Quicksand" panose="020B0604020202020204" charset="-94"/>
            </a:endParaRPr>
          </a:p>
          <a:p>
            <a:pPr marL="914400" lvl="0" indent="-304800"/>
            <a:r>
              <a:rPr lang="tr-TR" dirty="0" smtClean="0">
                <a:solidFill>
                  <a:schemeClr val="bg1"/>
                </a:solidFill>
                <a:latin typeface="Quicksand" panose="020B0604020202020204" charset="-94"/>
              </a:rPr>
              <a:t>TIPI6 Reserved, quiet.</a:t>
            </a:r>
          </a:p>
          <a:p>
            <a:pPr marL="914400" lvl="0" indent="-304800"/>
            <a:r>
              <a:rPr lang="tr-TR" dirty="0" smtClean="0">
                <a:solidFill>
                  <a:schemeClr val="bg1"/>
                </a:solidFill>
                <a:latin typeface="Quicksand" panose="020B0604020202020204" charset="-94"/>
              </a:rPr>
              <a:t>TIPI7 Sympathetic, warm.</a:t>
            </a:r>
          </a:p>
          <a:p>
            <a:pPr marL="914400" lvl="0" indent="-304800"/>
            <a:r>
              <a:rPr lang="tr-TR" dirty="0" smtClean="0">
                <a:solidFill>
                  <a:schemeClr val="bg1"/>
                </a:solidFill>
                <a:latin typeface="Quicksand" panose="020B0604020202020204" charset="-94"/>
              </a:rPr>
              <a:t>TIPI8 Disorganized, careless.</a:t>
            </a:r>
          </a:p>
          <a:p>
            <a:pPr marL="914400" lvl="0" indent="-304800"/>
            <a:r>
              <a:rPr lang="tr-TR" dirty="0" smtClean="0">
                <a:solidFill>
                  <a:schemeClr val="bg1"/>
                </a:solidFill>
                <a:latin typeface="Quicksand" panose="020B0604020202020204" charset="-94"/>
              </a:rPr>
              <a:t>TIPI9 Calm, emotionally stable.</a:t>
            </a:r>
          </a:p>
          <a:p>
            <a:pPr marL="914400" lvl="0" indent="-304800"/>
            <a:r>
              <a:rPr lang="tr-TR" dirty="0" smtClean="0">
                <a:solidFill>
                  <a:schemeClr val="bg1"/>
                </a:solidFill>
                <a:latin typeface="Quicksand" panose="020B0604020202020204" charset="-94"/>
              </a:rPr>
              <a:t>TIPI10 Conventional, uncreative.</a:t>
            </a:r>
            <a:endParaRPr lang="tr-TR" dirty="0" smtClean="0">
              <a:solidFill>
                <a:schemeClr val="bg1"/>
              </a:solidFill>
              <a:latin typeface="Quicksand" panose="020B0604020202020204" charset="-94"/>
            </a:endParaRPr>
          </a:p>
        </p:txBody>
      </p:sp>
      <p:pic>
        <p:nvPicPr>
          <p:cNvPr id="9" name="Picture 8"/>
          <p:cNvPicPr>
            <a:picLocks noChangeAspect="1"/>
          </p:cNvPicPr>
          <p:nvPr/>
        </p:nvPicPr>
        <p:blipFill>
          <a:blip r:embed="rId4"/>
          <a:stretch>
            <a:fillRect/>
          </a:stretch>
        </p:blipFill>
        <p:spPr>
          <a:xfrm>
            <a:off x="464458" y="940963"/>
            <a:ext cx="8708868" cy="2091948"/>
          </a:xfrm>
          <a:prstGeom prst="rect">
            <a:avLst/>
          </a:prstGeom>
        </p:spPr>
      </p:pic>
      <p:pic>
        <p:nvPicPr>
          <p:cNvPr id="10" name="Picture 9"/>
          <p:cNvPicPr>
            <a:picLocks noChangeAspect="1"/>
          </p:cNvPicPr>
          <p:nvPr/>
        </p:nvPicPr>
        <p:blipFill>
          <a:blip r:embed="rId5"/>
          <a:stretch>
            <a:fillRect/>
          </a:stretch>
        </p:blipFill>
        <p:spPr>
          <a:xfrm>
            <a:off x="464458" y="3032912"/>
            <a:ext cx="6481998" cy="1889810"/>
          </a:xfrm>
          <a:prstGeom prst="rect">
            <a:avLst/>
          </a:prstGeom>
        </p:spPr>
      </p:pic>
      <p:pic>
        <p:nvPicPr>
          <p:cNvPr id="11" name="Picture 10"/>
          <p:cNvPicPr>
            <a:picLocks noChangeAspect="1"/>
          </p:cNvPicPr>
          <p:nvPr/>
        </p:nvPicPr>
        <p:blipFill>
          <a:blip r:embed="rId6"/>
          <a:stretch>
            <a:fillRect/>
          </a:stretch>
        </p:blipFill>
        <p:spPr>
          <a:xfrm>
            <a:off x="464458" y="4898255"/>
            <a:ext cx="2196369" cy="1856895"/>
          </a:xfrm>
          <a:prstGeom prst="rect">
            <a:avLst/>
          </a:prstGeom>
        </p:spPr>
      </p:pic>
    </p:spTree>
    <p:extLst>
      <p:ext uri="{BB962C8B-B14F-4D97-AF65-F5344CB8AC3E}">
        <p14:creationId xmlns:p14="http://schemas.microsoft.com/office/powerpoint/2010/main" val="96364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Preprocessing</a:t>
            </a:r>
            <a:br>
              <a:rPr lang="tr-TR" dirty="0"/>
            </a:br>
            <a:endParaRPr lang="tr-TR" dirty="0"/>
          </a:p>
        </p:txBody>
      </p:sp>
      <p:sp>
        <p:nvSpPr>
          <p:cNvPr id="3" name="Text Placeholder 2"/>
          <p:cNvSpPr>
            <a:spLocks noGrp="1"/>
          </p:cNvSpPr>
          <p:nvPr>
            <p:ph type="body" idx="1"/>
          </p:nvPr>
        </p:nvSpPr>
        <p:spPr/>
        <p:txBody>
          <a:bodyPr/>
          <a:lstStyle/>
          <a:p>
            <a:r>
              <a:rPr lang="en-US" dirty="0" smtClean="0"/>
              <a:t>The </a:t>
            </a:r>
            <a:r>
              <a:rPr lang="en-US" dirty="0"/>
              <a:t>words at VCL6, VCL9, and VCL12 are not real words and can be used as a validity check.</a:t>
            </a:r>
          </a:p>
          <a:p>
            <a:pPr marL="203195" indent="0">
              <a:buNone/>
            </a:pPr>
            <a:r>
              <a:rPr lang="en-US" dirty="0" smtClean="0"/>
              <a:t>We </a:t>
            </a:r>
            <a:r>
              <a:rPr lang="en-US" dirty="0"/>
              <a:t>will create new feature </a:t>
            </a:r>
            <a:r>
              <a:rPr lang="en-US" dirty="0" err="1"/>
              <a:t>is_valid</a:t>
            </a:r>
            <a:r>
              <a:rPr lang="en-US" dirty="0"/>
              <a:t>. If an answer to the VCL6, VCL9, VCL12 is 1 then survey will not be valid. We will remove invalid surveys</a:t>
            </a:r>
            <a:r>
              <a:rPr lang="en-US" dirty="0" smtClean="0"/>
              <a:t>.</a:t>
            </a:r>
            <a:endParaRPr lang="tr-TR" dirty="0" smtClean="0"/>
          </a:p>
          <a:p>
            <a:pPr marL="203195" indent="0">
              <a:buNone/>
            </a:pPr>
            <a:r>
              <a:rPr lang="tr-TR" i="1" dirty="0" smtClean="0"/>
              <a:t>Result: 86.95% of the surveys are valid.</a:t>
            </a:r>
          </a:p>
          <a:p>
            <a:r>
              <a:rPr lang="tr-TR" i="1" dirty="0" smtClean="0"/>
              <a:t>Handling Missing Values:</a:t>
            </a:r>
          </a:p>
          <a:p>
            <a:pPr marL="203195" indent="0">
              <a:buNone/>
            </a:pPr>
            <a:r>
              <a:rPr lang="tr-TR" i="1" dirty="0" smtClean="0"/>
              <a:t>Feature «country»: 0.01%</a:t>
            </a:r>
          </a:p>
          <a:p>
            <a:pPr marL="203195" indent="0">
              <a:buNone/>
            </a:pPr>
            <a:r>
              <a:rPr lang="tr-TR" i="1" dirty="0" smtClean="0"/>
              <a:t>Feature «major»: 27.68%</a:t>
            </a:r>
          </a:p>
          <a:p>
            <a:pPr marL="203195" indent="0">
              <a:buNone/>
            </a:pPr>
            <a:endParaRPr lang="tr-TR" i="1" dirty="0"/>
          </a:p>
          <a:p>
            <a:pPr marL="203195" indent="0">
              <a:buNone/>
            </a:pPr>
            <a:r>
              <a:rPr lang="tr-TR" i="1" dirty="0" smtClean="0"/>
              <a:t>Feature «country»: fill with the mode.</a:t>
            </a:r>
          </a:p>
          <a:p>
            <a:pPr marL="203195" indent="0">
              <a:buNone/>
            </a:pPr>
            <a:r>
              <a:rPr lang="tr-TR" i="1" dirty="0" smtClean="0"/>
              <a:t>Feature «major»: fill with the «NaN». (because of the high cardinality.)</a:t>
            </a:r>
            <a:endParaRPr lang="tr-TR" i="1" dirty="0"/>
          </a:p>
        </p:txBody>
      </p:sp>
    </p:spTree>
    <p:extLst>
      <p:ext uri="{BB962C8B-B14F-4D97-AF65-F5344CB8AC3E}">
        <p14:creationId xmlns:p14="http://schemas.microsoft.com/office/powerpoint/2010/main" val="75268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Feature Engineering</a:t>
            </a:r>
            <a:endParaRPr lang="tr-TR" dirty="0"/>
          </a:p>
        </p:txBody>
      </p:sp>
      <p:sp>
        <p:nvSpPr>
          <p:cNvPr id="3" name="Text Placeholder 2"/>
          <p:cNvSpPr>
            <a:spLocks noGrp="1"/>
          </p:cNvSpPr>
          <p:nvPr>
            <p:ph type="body" idx="1"/>
          </p:nvPr>
        </p:nvSpPr>
        <p:spPr/>
        <p:txBody>
          <a:bodyPr/>
          <a:lstStyle/>
          <a:p>
            <a:pPr marL="203195" indent="0">
              <a:buNone/>
            </a:pPr>
            <a:r>
              <a:rPr lang="tr-TR" dirty="0" smtClean="0"/>
              <a:t>Target Feature:</a:t>
            </a:r>
          </a:p>
          <a:p>
            <a:r>
              <a:rPr lang="tr-TR" dirty="0" smtClean="0"/>
              <a:t>Categorize the question with keys.</a:t>
            </a:r>
          </a:p>
          <a:p>
            <a:r>
              <a:rPr lang="tr-TR" dirty="0" smtClean="0"/>
              <a:t>Calculate the total score on the categories.</a:t>
            </a:r>
          </a:p>
          <a:p>
            <a:pPr marL="203195" indent="0">
              <a:buNone/>
            </a:pPr>
            <a:r>
              <a:rPr lang="tr-TR" sz="1400" i="1" dirty="0"/>
              <a:t>Reference: </a:t>
            </a:r>
            <a:r>
              <a:rPr lang="tr-TR" sz="1400" i="1" dirty="0" smtClean="0"/>
              <a:t>https</a:t>
            </a:r>
            <a:r>
              <a:rPr lang="tr-TR" sz="1400" i="1" dirty="0"/>
              <a:t>://neurocogsystem.com/wp-content/uploads/2021/02/DASS-42-Scoring.pdf</a:t>
            </a:r>
            <a:endParaRPr lang="tr-TR" sz="1400" i="1" dirty="0" smtClean="0"/>
          </a:p>
          <a:p>
            <a:r>
              <a:rPr lang="tr-TR" dirty="0" smtClean="0"/>
              <a:t>Create the target levels with the sums of 3 dimension (Depression Score, Anxiety Score, Stress Score)</a:t>
            </a:r>
            <a:endParaRPr lang="tr-TR" dirty="0"/>
          </a:p>
        </p:txBody>
      </p:sp>
      <p:pic>
        <p:nvPicPr>
          <p:cNvPr id="4" name="Picture 3"/>
          <p:cNvPicPr>
            <a:picLocks noChangeAspect="1"/>
          </p:cNvPicPr>
          <p:nvPr/>
        </p:nvPicPr>
        <p:blipFill>
          <a:blip r:embed="rId2"/>
          <a:stretch>
            <a:fillRect/>
          </a:stretch>
        </p:blipFill>
        <p:spPr>
          <a:xfrm>
            <a:off x="562856" y="4276766"/>
            <a:ext cx="6553200" cy="1400175"/>
          </a:xfrm>
          <a:prstGeom prst="rect">
            <a:avLst/>
          </a:prstGeom>
        </p:spPr>
      </p:pic>
      <p:pic>
        <p:nvPicPr>
          <p:cNvPr id="5" name="Picture 4"/>
          <p:cNvPicPr>
            <a:picLocks noChangeAspect="1"/>
          </p:cNvPicPr>
          <p:nvPr/>
        </p:nvPicPr>
        <p:blipFill>
          <a:blip r:embed="rId3"/>
          <a:stretch>
            <a:fillRect/>
          </a:stretch>
        </p:blipFill>
        <p:spPr>
          <a:xfrm>
            <a:off x="7888687" y="4276765"/>
            <a:ext cx="2609850" cy="1400175"/>
          </a:xfrm>
          <a:prstGeom prst="rect">
            <a:avLst/>
          </a:prstGeom>
        </p:spPr>
      </p:pic>
      <p:pic>
        <p:nvPicPr>
          <p:cNvPr id="6" name="Picture 5"/>
          <p:cNvPicPr>
            <a:picLocks noChangeAspect="1"/>
          </p:cNvPicPr>
          <p:nvPr/>
        </p:nvPicPr>
        <p:blipFill>
          <a:blip r:embed="rId4"/>
          <a:stretch>
            <a:fillRect/>
          </a:stretch>
        </p:blipFill>
        <p:spPr>
          <a:xfrm>
            <a:off x="8069662" y="5756884"/>
            <a:ext cx="2247900" cy="781050"/>
          </a:xfrm>
          <a:prstGeom prst="rect">
            <a:avLst/>
          </a:prstGeom>
        </p:spPr>
      </p:pic>
    </p:spTree>
    <p:extLst>
      <p:ext uri="{BB962C8B-B14F-4D97-AF65-F5344CB8AC3E}">
        <p14:creationId xmlns:p14="http://schemas.microsoft.com/office/powerpoint/2010/main" val="331100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a:t>
            </a:r>
            <a:endParaRPr lang="tr-TR" dirty="0"/>
          </a:p>
        </p:txBody>
      </p:sp>
      <p:sp>
        <p:nvSpPr>
          <p:cNvPr id="3" name="Text Placeholder 2"/>
          <p:cNvSpPr>
            <a:spLocks noGrp="1"/>
          </p:cNvSpPr>
          <p:nvPr>
            <p:ph type="body" idx="1"/>
          </p:nvPr>
        </p:nvSpPr>
        <p:spPr>
          <a:xfrm>
            <a:off x="325925" y="2225114"/>
            <a:ext cx="6102035" cy="4352000"/>
          </a:xfrm>
        </p:spPr>
        <p:txBody>
          <a:bodyPr/>
          <a:lstStyle/>
          <a:p>
            <a:r>
              <a:rPr lang="tr-TR" b="1" dirty="0" smtClean="0"/>
              <a:t>Train Test Split: </a:t>
            </a:r>
            <a:r>
              <a:rPr lang="tr-TR" dirty="0" smtClean="0"/>
              <a:t>Test size: 20%(randomly)</a:t>
            </a:r>
          </a:p>
          <a:p>
            <a:r>
              <a:rPr lang="tr-TR" b="1" dirty="0" smtClean="0"/>
              <a:t>Model: </a:t>
            </a:r>
            <a:r>
              <a:rPr lang="tr-TR" dirty="0" smtClean="0"/>
              <a:t>XGBClassifier with sample weight</a:t>
            </a:r>
          </a:p>
          <a:p>
            <a:pPr marL="203195" indent="0">
              <a:buNone/>
            </a:pPr>
            <a:r>
              <a:rPr lang="tr-TR" sz="1400" i="1" dirty="0" smtClean="0"/>
              <a:t>(sample weights are used at imbalanced models. It </a:t>
            </a:r>
            <a:r>
              <a:rPr lang="en-US" sz="1400" i="1" dirty="0"/>
              <a:t>adjust weights inversely proportional to class frequencies in the input </a:t>
            </a:r>
            <a:r>
              <a:rPr lang="en-US" sz="1400" i="1" dirty="0" smtClean="0"/>
              <a:t>data</a:t>
            </a:r>
            <a:r>
              <a:rPr lang="tr-TR" sz="1400" i="1" dirty="0" smtClean="0"/>
              <a:t>)</a:t>
            </a:r>
          </a:p>
          <a:p>
            <a:pPr marL="203195" indent="0">
              <a:buNone/>
            </a:pPr>
            <a:endParaRPr lang="tr-TR" sz="1400" i="1" dirty="0" smtClean="0"/>
          </a:p>
          <a:p>
            <a:r>
              <a:rPr lang="tr-TR" dirty="0" smtClean="0"/>
              <a:t>Inputs: Question Answers (Q1A, Q2A, Q3A,...)</a:t>
            </a:r>
          </a:p>
          <a:p>
            <a:r>
              <a:rPr lang="tr-TR" dirty="0" smtClean="0"/>
              <a:t>Target: Formulated Levels(High Level, Mid Level, Low Level)</a:t>
            </a:r>
            <a:endParaRPr lang="tr-TR" dirty="0"/>
          </a:p>
        </p:txBody>
      </p:sp>
      <p:pic>
        <p:nvPicPr>
          <p:cNvPr id="4" name="Picture 3"/>
          <p:cNvPicPr>
            <a:picLocks noChangeAspect="1"/>
          </p:cNvPicPr>
          <p:nvPr/>
        </p:nvPicPr>
        <p:blipFill>
          <a:blip r:embed="rId2"/>
          <a:stretch>
            <a:fillRect/>
          </a:stretch>
        </p:blipFill>
        <p:spPr>
          <a:xfrm>
            <a:off x="6967258" y="401889"/>
            <a:ext cx="4305300" cy="1724025"/>
          </a:xfrm>
          <a:prstGeom prst="rect">
            <a:avLst/>
          </a:prstGeom>
        </p:spPr>
      </p:pic>
      <p:sp>
        <p:nvSpPr>
          <p:cNvPr id="5" name="Rectangle 4"/>
          <p:cNvSpPr/>
          <p:nvPr/>
        </p:nvSpPr>
        <p:spPr>
          <a:xfrm>
            <a:off x="8647661" y="2096440"/>
            <a:ext cx="944489" cy="246221"/>
          </a:xfrm>
          <a:prstGeom prst="rect">
            <a:avLst/>
          </a:prstGeom>
        </p:spPr>
        <p:txBody>
          <a:bodyPr wrap="none">
            <a:spAutoFit/>
          </a:bodyPr>
          <a:lstStyle/>
          <a:p>
            <a:r>
              <a:rPr lang="tr-TR" sz="1000" b="1" dirty="0" smtClean="0">
                <a:solidFill>
                  <a:schemeClr val="bg1"/>
                </a:solidFill>
              </a:rPr>
              <a:t>Test Results</a:t>
            </a:r>
            <a:endParaRPr lang="tr-TR" sz="1000" dirty="0" smtClean="0">
              <a:solidFill>
                <a:schemeClr val="bg1"/>
              </a:solidFill>
            </a:endParaRPr>
          </a:p>
        </p:txBody>
      </p:sp>
      <p:pic>
        <p:nvPicPr>
          <p:cNvPr id="6" name="Picture 5"/>
          <p:cNvPicPr>
            <a:picLocks noChangeAspect="1"/>
          </p:cNvPicPr>
          <p:nvPr/>
        </p:nvPicPr>
        <p:blipFill>
          <a:blip r:embed="rId3"/>
          <a:stretch>
            <a:fillRect/>
          </a:stretch>
        </p:blipFill>
        <p:spPr>
          <a:xfrm>
            <a:off x="6590922" y="2737280"/>
            <a:ext cx="5057970" cy="3623937"/>
          </a:xfrm>
          <a:prstGeom prst="rect">
            <a:avLst/>
          </a:prstGeom>
        </p:spPr>
      </p:pic>
      <p:sp>
        <p:nvSpPr>
          <p:cNvPr id="7" name="Rectangle 6"/>
          <p:cNvSpPr/>
          <p:nvPr/>
        </p:nvSpPr>
        <p:spPr>
          <a:xfrm>
            <a:off x="8504193" y="6380941"/>
            <a:ext cx="1231427" cy="246221"/>
          </a:xfrm>
          <a:prstGeom prst="rect">
            <a:avLst/>
          </a:prstGeom>
        </p:spPr>
        <p:txBody>
          <a:bodyPr wrap="none">
            <a:spAutoFit/>
          </a:bodyPr>
          <a:lstStyle/>
          <a:p>
            <a:r>
              <a:rPr lang="tr-TR" sz="1000" b="1" dirty="0" smtClean="0">
                <a:solidFill>
                  <a:schemeClr val="bg1"/>
                </a:solidFill>
              </a:rPr>
              <a:t>Confusion Matrix</a:t>
            </a:r>
            <a:endParaRPr lang="tr-TR" sz="1000" dirty="0" smtClean="0">
              <a:solidFill>
                <a:schemeClr val="bg1"/>
              </a:solidFill>
            </a:endParaRPr>
          </a:p>
        </p:txBody>
      </p:sp>
    </p:spTree>
    <p:extLst>
      <p:ext uri="{BB962C8B-B14F-4D97-AF65-F5344CB8AC3E}">
        <p14:creationId xmlns:p14="http://schemas.microsoft.com/office/powerpoint/2010/main" val="251809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Results</a:t>
            </a:r>
            <a:endParaRPr lang="tr-TR" dirty="0"/>
          </a:p>
        </p:txBody>
      </p:sp>
      <p:pic>
        <p:nvPicPr>
          <p:cNvPr id="4" name="Picture 3"/>
          <p:cNvPicPr>
            <a:picLocks noChangeAspect="1"/>
          </p:cNvPicPr>
          <p:nvPr/>
        </p:nvPicPr>
        <p:blipFill>
          <a:blip r:embed="rId2"/>
          <a:stretch>
            <a:fillRect/>
          </a:stretch>
        </p:blipFill>
        <p:spPr>
          <a:xfrm>
            <a:off x="2980806" y="1605084"/>
            <a:ext cx="5809443" cy="3890369"/>
          </a:xfrm>
          <a:prstGeom prst="rect">
            <a:avLst/>
          </a:prstGeom>
        </p:spPr>
      </p:pic>
    </p:spTree>
    <p:extLst>
      <p:ext uri="{BB962C8B-B14F-4D97-AF65-F5344CB8AC3E}">
        <p14:creationId xmlns:p14="http://schemas.microsoft.com/office/powerpoint/2010/main" val="418325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Results</a:t>
            </a:r>
          </a:p>
        </p:txBody>
      </p:sp>
      <p:sp>
        <p:nvSpPr>
          <p:cNvPr id="3" name="Text Placeholder 2"/>
          <p:cNvSpPr>
            <a:spLocks noGrp="1"/>
          </p:cNvSpPr>
          <p:nvPr>
            <p:ph type="body" idx="1"/>
          </p:nvPr>
        </p:nvSpPr>
        <p:spPr>
          <a:xfrm>
            <a:off x="821167" y="1614851"/>
            <a:ext cx="8324560" cy="4352000"/>
          </a:xfrm>
        </p:spPr>
        <p:txBody>
          <a:bodyPr/>
          <a:lstStyle/>
          <a:p>
            <a:pPr marL="203195" indent="0">
              <a:buNone/>
            </a:pPr>
            <a:r>
              <a:rPr lang="tr-TR" b="1" dirty="0" smtClean="0"/>
              <a:t>Most Important Questions(according to the Model):</a:t>
            </a:r>
          </a:p>
          <a:p>
            <a:pPr marL="203195" indent="0">
              <a:buNone/>
            </a:pPr>
            <a:endParaRPr lang="tr-TR" dirty="0" smtClean="0"/>
          </a:p>
          <a:p>
            <a:r>
              <a:rPr lang="en-US" dirty="0" smtClean="0"/>
              <a:t>Q14 </a:t>
            </a:r>
            <a:r>
              <a:rPr lang="en-US" dirty="0"/>
              <a:t>I found myself getting impatient when I was delayed in any way (</a:t>
            </a:r>
            <a:r>
              <a:rPr lang="en-US" dirty="0" err="1"/>
              <a:t>eg</a:t>
            </a:r>
            <a:r>
              <a:rPr lang="en-US" dirty="0"/>
              <a:t>, elevators, traffic lights, being kept waiting</a:t>
            </a:r>
            <a:r>
              <a:rPr lang="en-US" dirty="0" smtClean="0"/>
              <a:t>).</a:t>
            </a:r>
            <a:endParaRPr lang="tr-TR" dirty="0" smtClean="0"/>
          </a:p>
          <a:p>
            <a:endParaRPr lang="tr-TR" dirty="0"/>
          </a:p>
          <a:p>
            <a:r>
              <a:rPr lang="en-US" dirty="0"/>
              <a:t>Q42 I found it difficult to work up the initiative to do things</a:t>
            </a:r>
            <a:r>
              <a:rPr lang="en-US" dirty="0" smtClean="0"/>
              <a:t>.</a:t>
            </a:r>
            <a:endParaRPr lang="tr-TR" dirty="0" smtClean="0"/>
          </a:p>
          <a:p>
            <a:endParaRPr lang="tr-TR" dirty="0"/>
          </a:p>
          <a:p>
            <a:r>
              <a:rPr lang="en-US" dirty="0"/>
              <a:t>Q32 I found it difficult to tolerate interruptions to what I was doing</a:t>
            </a:r>
            <a:r>
              <a:rPr lang="en-US" dirty="0" smtClean="0"/>
              <a:t>.</a:t>
            </a:r>
            <a:endParaRPr lang="tr-TR" dirty="0" smtClean="0"/>
          </a:p>
          <a:p>
            <a:endParaRPr lang="tr-TR" dirty="0"/>
          </a:p>
          <a:p>
            <a:r>
              <a:rPr lang="en-US" dirty="0"/>
              <a:t>Q27 I found that I was very irritable</a:t>
            </a:r>
            <a:r>
              <a:rPr lang="en-US" dirty="0" smtClean="0"/>
              <a:t>.</a:t>
            </a:r>
            <a:endParaRPr lang="tr-TR" dirty="0" smtClean="0"/>
          </a:p>
          <a:p>
            <a:endParaRPr lang="tr-TR" dirty="0" smtClean="0"/>
          </a:p>
          <a:p>
            <a:r>
              <a:rPr lang="en-US" dirty="0"/>
              <a:t>Q9 I found myself in situations that made me so anxious I was most relieved when they ended</a:t>
            </a:r>
            <a:r>
              <a:rPr lang="en-US" dirty="0" smtClean="0"/>
              <a:t>.</a:t>
            </a:r>
            <a:endParaRPr lang="tr-TR" dirty="0" smtClean="0"/>
          </a:p>
          <a:p>
            <a:endParaRPr lang="tr-TR" dirty="0"/>
          </a:p>
          <a:p>
            <a:r>
              <a:rPr lang="en-US" dirty="0"/>
              <a:t>Q6 I tended to over-react to situations.</a:t>
            </a:r>
            <a:endParaRPr lang="tr-TR" dirty="0" smtClean="0"/>
          </a:p>
          <a:p>
            <a:endParaRPr lang="tr-TR" dirty="0"/>
          </a:p>
          <a:p>
            <a:endParaRPr lang="tr-TR" dirty="0" smtClean="0"/>
          </a:p>
          <a:p>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219696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project</a:t>
            </a:r>
            <a:endParaRPr dirty="0"/>
          </a:p>
          <a:p>
            <a:endParaRPr dirty="0"/>
          </a:p>
        </p:txBody>
      </p:sp>
      <p:sp>
        <p:nvSpPr>
          <p:cNvPr id="235" name="Google Shape;235;p30"/>
          <p:cNvSpPr txBox="1">
            <a:spLocks noGrp="1"/>
          </p:cNvSpPr>
          <p:nvPr>
            <p:ph type="body" idx="1"/>
          </p:nvPr>
        </p:nvSpPr>
        <p:spPr>
          <a:xfrm>
            <a:off x="846600" y="1786867"/>
            <a:ext cx="10560800" cy="4352000"/>
          </a:xfrm>
          <a:prstGeom prst="rect">
            <a:avLst/>
          </a:prstGeom>
        </p:spPr>
        <p:txBody>
          <a:bodyPr spcFirstLastPara="1" wrap="square" lIns="121900" tIns="121900" rIns="121900" bIns="121900" anchor="t" anchorCtr="0">
            <a:noAutofit/>
          </a:bodyPr>
          <a:lstStyle/>
          <a:p>
            <a:pPr>
              <a:lnSpc>
                <a:spcPct val="100000"/>
              </a:lnSpc>
            </a:pPr>
            <a:r>
              <a:rPr lang="en-US" dirty="0" smtClean="0">
                <a:solidFill>
                  <a:schemeClr val="accent3"/>
                </a:solidFill>
              </a:rPr>
              <a:t>The </a:t>
            </a:r>
            <a:r>
              <a:rPr lang="en-US" dirty="0">
                <a:solidFill>
                  <a:schemeClr val="accent3"/>
                </a:solidFill>
              </a:rPr>
              <a:t>Taylor Manifest Anxiety Scale was first developed in 1953 to identify individuals who would be good subjects for studies of stress and other related psychological phenomenon. Since then it has been used as a measure of anxiety as general personality trait. Anxiety is a complex psychological construct that includes a multiple of different facets related to extensive worrying that may impair normal functioning. The test has been widely studied and used in </a:t>
            </a:r>
            <a:r>
              <a:rPr lang="en-US" dirty="0" smtClean="0">
                <a:solidFill>
                  <a:schemeClr val="accent3"/>
                </a:solidFill>
              </a:rPr>
              <a:t>research</a:t>
            </a:r>
            <a:r>
              <a:rPr lang="tr-TR" dirty="0" smtClean="0">
                <a:solidFill>
                  <a:schemeClr val="accent3"/>
                </a:solidFill>
              </a:rPr>
              <a:t>.</a:t>
            </a:r>
          </a:p>
          <a:p>
            <a:pPr>
              <a:lnSpc>
                <a:spcPct val="100000"/>
              </a:lnSpc>
            </a:pPr>
            <a:endParaRPr lang="tr-TR" dirty="0">
              <a:solidFill>
                <a:schemeClr val="accent3"/>
              </a:solidFill>
            </a:endParaRPr>
          </a:p>
          <a:p>
            <a:pPr>
              <a:lnSpc>
                <a:spcPct val="100000"/>
              </a:lnSpc>
            </a:pPr>
            <a:r>
              <a:rPr lang="en-US" dirty="0"/>
              <a:t>In this project, we will use machine learning algorithms to determine the stress levels of participants using the Taylor Manifest Scale test. If we can successfully decompose the stress levels, questions with high discrimination will guide us.</a:t>
            </a:r>
            <a:endParaRPr dirty="0">
              <a:solidFill>
                <a:schemeClr val="accent3"/>
              </a:solidFill>
            </a:endParaRPr>
          </a:p>
        </p:txBody>
      </p:sp>
    </p:spTree>
    <p:extLst>
      <p:ext uri="{BB962C8B-B14F-4D97-AF65-F5344CB8AC3E}">
        <p14:creationId xmlns:p14="http://schemas.microsoft.com/office/powerpoint/2010/main" val="43042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9"/>
        <p:cNvGrpSpPr/>
        <p:nvPr/>
      </p:nvGrpSpPr>
      <p:grpSpPr>
        <a:xfrm>
          <a:off x="0" y="0"/>
          <a:ext cx="0" cy="0"/>
          <a:chOff x="0" y="0"/>
          <a:chExt cx="0" cy="0"/>
        </a:xfrm>
      </p:grpSpPr>
      <p:grpSp>
        <p:nvGrpSpPr>
          <p:cNvPr id="240" name="Google Shape;240;p31"/>
          <p:cNvGrpSpPr/>
          <p:nvPr/>
        </p:nvGrpSpPr>
        <p:grpSpPr>
          <a:xfrm>
            <a:off x="2261001" y="1989955"/>
            <a:ext cx="790139" cy="744340"/>
            <a:chOff x="1603075" y="1317975"/>
            <a:chExt cx="827544" cy="779577"/>
          </a:xfrm>
        </p:grpSpPr>
        <p:sp>
          <p:nvSpPr>
            <p:cNvPr id="241" name="Google Shape;241;p31"/>
            <p:cNvSpPr/>
            <p:nvPr/>
          </p:nvSpPr>
          <p:spPr>
            <a:xfrm>
              <a:off x="1603075" y="1317975"/>
              <a:ext cx="726000" cy="726000"/>
            </a:xfrm>
            <a:prstGeom prst="ellipse">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 name="Google Shape;242;p31"/>
            <p:cNvSpPr/>
            <p:nvPr/>
          </p:nvSpPr>
          <p:spPr>
            <a:xfrm>
              <a:off x="1611325" y="1347900"/>
              <a:ext cx="819294" cy="74965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3" name="Google Shape;243;p31"/>
          <p:cNvGrpSpPr/>
          <p:nvPr/>
        </p:nvGrpSpPr>
        <p:grpSpPr>
          <a:xfrm>
            <a:off x="9210043" y="1997125"/>
            <a:ext cx="782268" cy="730003"/>
            <a:chOff x="6771600" y="1321400"/>
            <a:chExt cx="819300" cy="764560"/>
          </a:xfrm>
        </p:grpSpPr>
        <p:sp>
          <p:nvSpPr>
            <p:cNvPr id="244" name="Google Shape;244;p31"/>
            <p:cNvSpPr/>
            <p:nvPr/>
          </p:nvSpPr>
          <p:spPr>
            <a:xfrm>
              <a:off x="6771600" y="1321400"/>
              <a:ext cx="726000" cy="726000"/>
            </a:xfrm>
            <a:prstGeom prst="ellipse">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31"/>
            <p:cNvSpPr/>
            <p:nvPr/>
          </p:nvSpPr>
          <p:spPr>
            <a:xfrm>
              <a:off x="6771600" y="1360069"/>
              <a:ext cx="819300" cy="725891"/>
            </a:xfrm>
            <a:custGeom>
              <a:avLst/>
              <a:gdLst/>
              <a:ahLst/>
              <a:cxnLst/>
              <a:rect l="l" t="t" r="r" b="b"/>
              <a:pathLst>
                <a:path w="46864" h="41521" extrusionOk="0">
                  <a:moveTo>
                    <a:pt x="26113" y="951"/>
                  </a:moveTo>
                  <a:cubicBezTo>
                    <a:pt x="26160" y="951"/>
                    <a:pt x="26207" y="951"/>
                    <a:pt x="26254" y="952"/>
                  </a:cubicBezTo>
                  <a:cubicBezTo>
                    <a:pt x="30302" y="975"/>
                    <a:pt x="34207" y="2380"/>
                    <a:pt x="37267" y="5047"/>
                  </a:cubicBezTo>
                  <a:cubicBezTo>
                    <a:pt x="40434" y="7798"/>
                    <a:pt x="42601" y="11548"/>
                    <a:pt x="44006" y="15465"/>
                  </a:cubicBezTo>
                  <a:cubicBezTo>
                    <a:pt x="44363" y="16489"/>
                    <a:pt x="44696" y="17549"/>
                    <a:pt x="44982" y="18597"/>
                  </a:cubicBezTo>
                  <a:cubicBezTo>
                    <a:pt x="46018" y="22585"/>
                    <a:pt x="45839" y="26812"/>
                    <a:pt x="43708" y="30420"/>
                  </a:cubicBezTo>
                  <a:cubicBezTo>
                    <a:pt x="41708" y="33813"/>
                    <a:pt x="38374" y="36206"/>
                    <a:pt x="34826" y="37790"/>
                  </a:cubicBezTo>
                  <a:cubicBezTo>
                    <a:pt x="30848" y="39555"/>
                    <a:pt x="26221" y="40629"/>
                    <a:pt x="21651" y="40629"/>
                  </a:cubicBezTo>
                  <a:cubicBezTo>
                    <a:pt x="17344" y="40629"/>
                    <a:pt x="13088" y="39674"/>
                    <a:pt x="9478" y="37444"/>
                  </a:cubicBezTo>
                  <a:cubicBezTo>
                    <a:pt x="5989" y="35289"/>
                    <a:pt x="3453" y="31932"/>
                    <a:pt x="2251" y="28026"/>
                  </a:cubicBezTo>
                  <a:cubicBezTo>
                    <a:pt x="929" y="23693"/>
                    <a:pt x="1286" y="19180"/>
                    <a:pt x="3263" y="15120"/>
                  </a:cubicBezTo>
                  <a:cubicBezTo>
                    <a:pt x="7314" y="6780"/>
                    <a:pt x="16858" y="951"/>
                    <a:pt x="26113" y="951"/>
                  </a:cubicBezTo>
                  <a:close/>
                  <a:moveTo>
                    <a:pt x="26075" y="1"/>
                  </a:moveTo>
                  <a:cubicBezTo>
                    <a:pt x="22330" y="1"/>
                    <a:pt x="18579" y="990"/>
                    <a:pt x="15193" y="2559"/>
                  </a:cubicBezTo>
                  <a:cubicBezTo>
                    <a:pt x="10740" y="4607"/>
                    <a:pt x="6751" y="7845"/>
                    <a:pt x="4001" y="11917"/>
                  </a:cubicBezTo>
                  <a:cubicBezTo>
                    <a:pt x="1417" y="15739"/>
                    <a:pt x="0" y="20383"/>
                    <a:pt x="607" y="25014"/>
                  </a:cubicBezTo>
                  <a:cubicBezTo>
                    <a:pt x="1191" y="29372"/>
                    <a:pt x="3203" y="33527"/>
                    <a:pt x="6537" y="36444"/>
                  </a:cubicBezTo>
                  <a:cubicBezTo>
                    <a:pt x="10671" y="40073"/>
                    <a:pt x="16057" y="41521"/>
                    <a:pt x="21500" y="41521"/>
                  </a:cubicBezTo>
                  <a:cubicBezTo>
                    <a:pt x="25164" y="41521"/>
                    <a:pt x="28854" y="40865"/>
                    <a:pt x="32207" y="39778"/>
                  </a:cubicBezTo>
                  <a:cubicBezTo>
                    <a:pt x="36267" y="38456"/>
                    <a:pt x="40255" y="36325"/>
                    <a:pt x="43041" y="32991"/>
                  </a:cubicBezTo>
                  <a:cubicBezTo>
                    <a:pt x="45661" y="29836"/>
                    <a:pt x="46863" y="25848"/>
                    <a:pt x="46494" y="21776"/>
                  </a:cubicBezTo>
                  <a:cubicBezTo>
                    <a:pt x="46388" y="20614"/>
                    <a:pt x="46186" y="19476"/>
                    <a:pt x="45891" y="18362"/>
                  </a:cubicBezTo>
                  <a:lnTo>
                    <a:pt x="45891" y="18362"/>
                  </a:lnTo>
                  <a:cubicBezTo>
                    <a:pt x="45890" y="18357"/>
                    <a:pt x="45888" y="18352"/>
                    <a:pt x="45887" y="18347"/>
                  </a:cubicBezTo>
                  <a:lnTo>
                    <a:pt x="45887" y="18347"/>
                  </a:lnTo>
                  <a:cubicBezTo>
                    <a:pt x="45887" y="18347"/>
                    <a:pt x="45887" y="18347"/>
                    <a:pt x="45887" y="18347"/>
                  </a:cubicBezTo>
                  <a:cubicBezTo>
                    <a:pt x="45887" y="18345"/>
                    <a:pt x="45886" y="18344"/>
                    <a:pt x="45886" y="18343"/>
                  </a:cubicBezTo>
                  <a:lnTo>
                    <a:pt x="45886" y="18343"/>
                  </a:lnTo>
                  <a:cubicBezTo>
                    <a:pt x="43659" y="10058"/>
                    <a:pt x="38409" y="1773"/>
                    <a:pt x="29325" y="261"/>
                  </a:cubicBezTo>
                  <a:cubicBezTo>
                    <a:pt x="28248" y="84"/>
                    <a:pt x="27162" y="1"/>
                    <a:pt x="26075"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6" name="Google Shape;246;p31"/>
          <p:cNvGrpSpPr/>
          <p:nvPr/>
        </p:nvGrpSpPr>
        <p:grpSpPr>
          <a:xfrm>
            <a:off x="5720129" y="1989726"/>
            <a:ext cx="766321" cy="744797"/>
            <a:chOff x="4213125" y="1317525"/>
            <a:chExt cx="802599" cy="780055"/>
          </a:xfrm>
        </p:grpSpPr>
        <p:sp>
          <p:nvSpPr>
            <p:cNvPr id="247" name="Google Shape;247;p31"/>
            <p:cNvSpPr/>
            <p:nvPr/>
          </p:nvSpPr>
          <p:spPr>
            <a:xfrm>
              <a:off x="4213125" y="1317525"/>
              <a:ext cx="726000" cy="7260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8" name="Google Shape;248;p31"/>
            <p:cNvSpPr/>
            <p:nvPr/>
          </p:nvSpPr>
          <p:spPr>
            <a:xfrm>
              <a:off x="4235249" y="1347902"/>
              <a:ext cx="780475" cy="749678"/>
            </a:xfrm>
            <a:custGeom>
              <a:avLst/>
              <a:gdLst/>
              <a:ahLst/>
              <a:cxnLst/>
              <a:rect l="l" t="t" r="r" b="b"/>
              <a:pathLst>
                <a:path w="45186" h="43403" extrusionOk="0">
                  <a:moveTo>
                    <a:pt x="28270" y="969"/>
                  </a:moveTo>
                  <a:cubicBezTo>
                    <a:pt x="28740" y="969"/>
                    <a:pt x="29211" y="986"/>
                    <a:pt x="29683" y="1022"/>
                  </a:cubicBezTo>
                  <a:cubicBezTo>
                    <a:pt x="33779" y="1332"/>
                    <a:pt x="37482" y="3261"/>
                    <a:pt x="40185" y="6332"/>
                  </a:cubicBezTo>
                  <a:cubicBezTo>
                    <a:pt x="42613" y="9071"/>
                    <a:pt x="43840" y="12583"/>
                    <a:pt x="43971" y="16227"/>
                  </a:cubicBezTo>
                  <a:cubicBezTo>
                    <a:pt x="44233" y="24299"/>
                    <a:pt x="39911" y="32240"/>
                    <a:pt x="33910" y="37408"/>
                  </a:cubicBezTo>
                  <a:cubicBezTo>
                    <a:pt x="30413" y="40412"/>
                    <a:pt x="26088" y="42477"/>
                    <a:pt x="21424" y="42477"/>
                  </a:cubicBezTo>
                  <a:cubicBezTo>
                    <a:pt x="21245" y="42477"/>
                    <a:pt x="21065" y="42474"/>
                    <a:pt x="20885" y="42468"/>
                  </a:cubicBezTo>
                  <a:cubicBezTo>
                    <a:pt x="16336" y="42313"/>
                    <a:pt x="12074" y="40277"/>
                    <a:pt x="8550" y="37491"/>
                  </a:cubicBezTo>
                  <a:cubicBezTo>
                    <a:pt x="7609" y="36765"/>
                    <a:pt x="6716" y="35967"/>
                    <a:pt x="5871" y="35134"/>
                  </a:cubicBezTo>
                  <a:cubicBezTo>
                    <a:pt x="5867" y="35130"/>
                    <a:pt x="5863" y="35126"/>
                    <a:pt x="5860" y="35123"/>
                  </a:cubicBezTo>
                  <a:lnTo>
                    <a:pt x="5860" y="35123"/>
                  </a:lnTo>
                  <a:cubicBezTo>
                    <a:pt x="2914" y="32172"/>
                    <a:pt x="1180" y="28378"/>
                    <a:pt x="1513" y="24192"/>
                  </a:cubicBezTo>
                  <a:cubicBezTo>
                    <a:pt x="1846" y="19977"/>
                    <a:pt x="4049" y="16060"/>
                    <a:pt x="6704" y="12845"/>
                  </a:cubicBezTo>
                  <a:cubicBezTo>
                    <a:pt x="11880" y="6587"/>
                    <a:pt x="19854" y="969"/>
                    <a:pt x="28270" y="969"/>
                  </a:cubicBezTo>
                  <a:close/>
                  <a:moveTo>
                    <a:pt x="28244" y="0"/>
                  </a:moveTo>
                  <a:cubicBezTo>
                    <a:pt x="20674" y="0"/>
                    <a:pt x="13322" y="4623"/>
                    <a:pt x="8181" y="9845"/>
                  </a:cubicBezTo>
                  <a:cubicBezTo>
                    <a:pt x="4966" y="13095"/>
                    <a:pt x="2132" y="17048"/>
                    <a:pt x="1013" y="21537"/>
                  </a:cubicBezTo>
                  <a:cubicBezTo>
                    <a:pt x="1" y="25573"/>
                    <a:pt x="656" y="29776"/>
                    <a:pt x="3025" y="33205"/>
                  </a:cubicBezTo>
                  <a:cubicBezTo>
                    <a:pt x="3647" y="34114"/>
                    <a:pt x="4358" y="34935"/>
                    <a:pt x="5136" y="35720"/>
                  </a:cubicBezTo>
                  <a:lnTo>
                    <a:pt x="5136" y="35720"/>
                  </a:lnTo>
                  <a:cubicBezTo>
                    <a:pt x="5155" y="35748"/>
                    <a:pt x="5177" y="35774"/>
                    <a:pt x="5204" y="35800"/>
                  </a:cubicBezTo>
                  <a:cubicBezTo>
                    <a:pt x="8621" y="39146"/>
                    <a:pt x="12776" y="41956"/>
                    <a:pt x="17527" y="42992"/>
                  </a:cubicBezTo>
                  <a:cubicBezTo>
                    <a:pt x="18789" y="43269"/>
                    <a:pt x="20058" y="43403"/>
                    <a:pt x="21319" y="43403"/>
                  </a:cubicBezTo>
                  <a:cubicBezTo>
                    <a:pt x="24721" y="43403"/>
                    <a:pt x="28061" y="42427"/>
                    <a:pt x="31041" y="40646"/>
                  </a:cubicBezTo>
                  <a:cubicBezTo>
                    <a:pt x="38565" y="36158"/>
                    <a:pt x="44090" y="27537"/>
                    <a:pt x="44864" y="18774"/>
                  </a:cubicBezTo>
                  <a:cubicBezTo>
                    <a:pt x="45185" y="14988"/>
                    <a:pt x="44530" y="11059"/>
                    <a:pt x="42506" y="7821"/>
                  </a:cubicBezTo>
                  <a:cubicBezTo>
                    <a:pt x="40327" y="4308"/>
                    <a:pt x="36732" y="1606"/>
                    <a:pt x="32731" y="570"/>
                  </a:cubicBezTo>
                  <a:cubicBezTo>
                    <a:pt x="31237" y="180"/>
                    <a:pt x="29737" y="0"/>
                    <a:pt x="2824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9" name="Google Shape;249;p31"/>
          <p:cNvGrpSpPr/>
          <p:nvPr/>
        </p:nvGrpSpPr>
        <p:grpSpPr>
          <a:xfrm>
            <a:off x="2260995" y="4193934"/>
            <a:ext cx="790139" cy="744340"/>
            <a:chOff x="1604625" y="3007725"/>
            <a:chExt cx="827544" cy="779577"/>
          </a:xfrm>
        </p:grpSpPr>
        <p:sp>
          <p:nvSpPr>
            <p:cNvPr id="250" name="Google Shape;250;p31"/>
            <p:cNvSpPr/>
            <p:nvPr/>
          </p:nvSpPr>
          <p:spPr>
            <a:xfrm>
              <a:off x="1604625" y="3007725"/>
              <a:ext cx="726000" cy="7260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31"/>
            <p:cNvSpPr/>
            <p:nvPr/>
          </p:nvSpPr>
          <p:spPr>
            <a:xfrm>
              <a:off x="1612875" y="3037650"/>
              <a:ext cx="819294" cy="74965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2" name="Google Shape;252;p31"/>
          <p:cNvGrpSpPr/>
          <p:nvPr/>
        </p:nvGrpSpPr>
        <p:grpSpPr>
          <a:xfrm>
            <a:off x="5720493" y="4193692"/>
            <a:ext cx="766321" cy="744797"/>
            <a:chOff x="4224175" y="3022450"/>
            <a:chExt cx="802599" cy="780055"/>
          </a:xfrm>
        </p:grpSpPr>
        <p:sp>
          <p:nvSpPr>
            <p:cNvPr id="253" name="Google Shape;253;p31"/>
            <p:cNvSpPr/>
            <p:nvPr/>
          </p:nvSpPr>
          <p:spPr>
            <a:xfrm>
              <a:off x="4224175" y="3022450"/>
              <a:ext cx="726000" cy="726000"/>
            </a:xfrm>
            <a:prstGeom prst="ellipse">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31"/>
            <p:cNvSpPr/>
            <p:nvPr/>
          </p:nvSpPr>
          <p:spPr>
            <a:xfrm>
              <a:off x="4246299" y="3052827"/>
              <a:ext cx="780475" cy="749678"/>
            </a:xfrm>
            <a:custGeom>
              <a:avLst/>
              <a:gdLst/>
              <a:ahLst/>
              <a:cxnLst/>
              <a:rect l="l" t="t" r="r" b="b"/>
              <a:pathLst>
                <a:path w="45186" h="43403" extrusionOk="0">
                  <a:moveTo>
                    <a:pt x="28270" y="969"/>
                  </a:moveTo>
                  <a:cubicBezTo>
                    <a:pt x="28740" y="969"/>
                    <a:pt x="29211" y="986"/>
                    <a:pt x="29683" y="1022"/>
                  </a:cubicBezTo>
                  <a:cubicBezTo>
                    <a:pt x="33779" y="1332"/>
                    <a:pt x="37482" y="3261"/>
                    <a:pt x="40185" y="6332"/>
                  </a:cubicBezTo>
                  <a:cubicBezTo>
                    <a:pt x="42613" y="9071"/>
                    <a:pt x="43840" y="12583"/>
                    <a:pt x="43971" y="16227"/>
                  </a:cubicBezTo>
                  <a:cubicBezTo>
                    <a:pt x="44233" y="24299"/>
                    <a:pt x="39911" y="32240"/>
                    <a:pt x="33910" y="37408"/>
                  </a:cubicBezTo>
                  <a:cubicBezTo>
                    <a:pt x="30413" y="40412"/>
                    <a:pt x="26088" y="42477"/>
                    <a:pt x="21424" y="42477"/>
                  </a:cubicBezTo>
                  <a:cubicBezTo>
                    <a:pt x="21245" y="42477"/>
                    <a:pt x="21065" y="42474"/>
                    <a:pt x="20885" y="42468"/>
                  </a:cubicBezTo>
                  <a:cubicBezTo>
                    <a:pt x="16336" y="42313"/>
                    <a:pt x="12074" y="40277"/>
                    <a:pt x="8550" y="37491"/>
                  </a:cubicBezTo>
                  <a:cubicBezTo>
                    <a:pt x="7609" y="36765"/>
                    <a:pt x="6716" y="35967"/>
                    <a:pt x="5871" y="35134"/>
                  </a:cubicBezTo>
                  <a:cubicBezTo>
                    <a:pt x="5867" y="35130"/>
                    <a:pt x="5863" y="35126"/>
                    <a:pt x="5860" y="35123"/>
                  </a:cubicBezTo>
                  <a:lnTo>
                    <a:pt x="5860" y="35123"/>
                  </a:lnTo>
                  <a:cubicBezTo>
                    <a:pt x="2914" y="32172"/>
                    <a:pt x="1180" y="28378"/>
                    <a:pt x="1513" y="24192"/>
                  </a:cubicBezTo>
                  <a:cubicBezTo>
                    <a:pt x="1846" y="19977"/>
                    <a:pt x="4049" y="16060"/>
                    <a:pt x="6704" y="12845"/>
                  </a:cubicBezTo>
                  <a:cubicBezTo>
                    <a:pt x="11880" y="6587"/>
                    <a:pt x="19854" y="969"/>
                    <a:pt x="28270" y="969"/>
                  </a:cubicBezTo>
                  <a:close/>
                  <a:moveTo>
                    <a:pt x="28244" y="0"/>
                  </a:moveTo>
                  <a:cubicBezTo>
                    <a:pt x="20674" y="0"/>
                    <a:pt x="13322" y="4623"/>
                    <a:pt x="8181" y="9845"/>
                  </a:cubicBezTo>
                  <a:cubicBezTo>
                    <a:pt x="4966" y="13095"/>
                    <a:pt x="2132" y="17048"/>
                    <a:pt x="1013" y="21537"/>
                  </a:cubicBezTo>
                  <a:cubicBezTo>
                    <a:pt x="1" y="25573"/>
                    <a:pt x="656" y="29776"/>
                    <a:pt x="3025" y="33205"/>
                  </a:cubicBezTo>
                  <a:cubicBezTo>
                    <a:pt x="3647" y="34114"/>
                    <a:pt x="4358" y="34935"/>
                    <a:pt x="5136" y="35720"/>
                  </a:cubicBezTo>
                  <a:lnTo>
                    <a:pt x="5136" y="35720"/>
                  </a:lnTo>
                  <a:cubicBezTo>
                    <a:pt x="5155" y="35748"/>
                    <a:pt x="5177" y="35774"/>
                    <a:pt x="5204" y="35800"/>
                  </a:cubicBezTo>
                  <a:cubicBezTo>
                    <a:pt x="8621" y="39146"/>
                    <a:pt x="12776" y="41956"/>
                    <a:pt x="17527" y="42992"/>
                  </a:cubicBezTo>
                  <a:cubicBezTo>
                    <a:pt x="18789" y="43269"/>
                    <a:pt x="20058" y="43403"/>
                    <a:pt x="21319" y="43403"/>
                  </a:cubicBezTo>
                  <a:cubicBezTo>
                    <a:pt x="24721" y="43403"/>
                    <a:pt x="28061" y="42427"/>
                    <a:pt x="31041" y="40646"/>
                  </a:cubicBezTo>
                  <a:cubicBezTo>
                    <a:pt x="38565" y="36158"/>
                    <a:pt x="44090" y="27537"/>
                    <a:pt x="44864" y="18774"/>
                  </a:cubicBezTo>
                  <a:cubicBezTo>
                    <a:pt x="45185" y="14988"/>
                    <a:pt x="44530" y="11059"/>
                    <a:pt x="42506" y="7821"/>
                  </a:cubicBezTo>
                  <a:cubicBezTo>
                    <a:pt x="40327" y="4308"/>
                    <a:pt x="36732" y="1606"/>
                    <a:pt x="32731" y="570"/>
                  </a:cubicBezTo>
                  <a:cubicBezTo>
                    <a:pt x="31237" y="180"/>
                    <a:pt x="29737" y="0"/>
                    <a:pt x="2824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 name="Google Shape;255;p31"/>
          <p:cNvGrpSpPr/>
          <p:nvPr/>
        </p:nvGrpSpPr>
        <p:grpSpPr>
          <a:xfrm>
            <a:off x="9206891" y="4201093"/>
            <a:ext cx="782268" cy="730003"/>
            <a:chOff x="6785950" y="3045388"/>
            <a:chExt cx="819300" cy="764560"/>
          </a:xfrm>
        </p:grpSpPr>
        <p:sp>
          <p:nvSpPr>
            <p:cNvPr id="256" name="Google Shape;256;p31"/>
            <p:cNvSpPr/>
            <p:nvPr/>
          </p:nvSpPr>
          <p:spPr>
            <a:xfrm>
              <a:off x="6785950" y="3045388"/>
              <a:ext cx="726000" cy="7260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 name="Google Shape;257;p31"/>
            <p:cNvSpPr/>
            <p:nvPr/>
          </p:nvSpPr>
          <p:spPr>
            <a:xfrm>
              <a:off x="6785950" y="3084057"/>
              <a:ext cx="819300" cy="725891"/>
            </a:xfrm>
            <a:custGeom>
              <a:avLst/>
              <a:gdLst/>
              <a:ahLst/>
              <a:cxnLst/>
              <a:rect l="l" t="t" r="r" b="b"/>
              <a:pathLst>
                <a:path w="46864" h="41521" extrusionOk="0">
                  <a:moveTo>
                    <a:pt x="26113" y="951"/>
                  </a:moveTo>
                  <a:cubicBezTo>
                    <a:pt x="26160" y="951"/>
                    <a:pt x="26207" y="951"/>
                    <a:pt x="26254" y="952"/>
                  </a:cubicBezTo>
                  <a:cubicBezTo>
                    <a:pt x="30302" y="975"/>
                    <a:pt x="34207" y="2380"/>
                    <a:pt x="37267" y="5047"/>
                  </a:cubicBezTo>
                  <a:cubicBezTo>
                    <a:pt x="40434" y="7798"/>
                    <a:pt x="42601" y="11548"/>
                    <a:pt x="44006" y="15465"/>
                  </a:cubicBezTo>
                  <a:cubicBezTo>
                    <a:pt x="44363" y="16489"/>
                    <a:pt x="44696" y="17549"/>
                    <a:pt x="44982" y="18597"/>
                  </a:cubicBezTo>
                  <a:cubicBezTo>
                    <a:pt x="46018" y="22585"/>
                    <a:pt x="45839" y="26812"/>
                    <a:pt x="43708" y="30420"/>
                  </a:cubicBezTo>
                  <a:cubicBezTo>
                    <a:pt x="41708" y="33813"/>
                    <a:pt x="38374" y="36206"/>
                    <a:pt x="34826" y="37790"/>
                  </a:cubicBezTo>
                  <a:cubicBezTo>
                    <a:pt x="30848" y="39555"/>
                    <a:pt x="26221" y="40629"/>
                    <a:pt x="21651" y="40629"/>
                  </a:cubicBezTo>
                  <a:cubicBezTo>
                    <a:pt x="17344" y="40629"/>
                    <a:pt x="13088" y="39674"/>
                    <a:pt x="9478" y="37444"/>
                  </a:cubicBezTo>
                  <a:cubicBezTo>
                    <a:pt x="5989" y="35289"/>
                    <a:pt x="3453" y="31932"/>
                    <a:pt x="2251" y="28026"/>
                  </a:cubicBezTo>
                  <a:cubicBezTo>
                    <a:pt x="929" y="23693"/>
                    <a:pt x="1286" y="19180"/>
                    <a:pt x="3263" y="15120"/>
                  </a:cubicBezTo>
                  <a:cubicBezTo>
                    <a:pt x="7314" y="6780"/>
                    <a:pt x="16858" y="951"/>
                    <a:pt x="26113" y="951"/>
                  </a:cubicBezTo>
                  <a:close/>
                  <a:moveTo>
                    <a:pt x="26075" y="1"/>
                  </a:moveTo>
                  <a:cubicBezTo>
                    <a:pt x="22330" y="1"/>
                    <a:pt x="18579" y="990"/>
                    <a:pt x="15193" y="2559"/>
                  </a:cubicBezTo>
                  <a:cubicBezTo>
                    <a:pt x="10740" y="4607"/>
                    <a:pt x="6751" y="7845"/>
                    <a:pt x="4001" y="11917"/>
                  </a:cubicBezTo>
                  <a:cubicBezTo>
                    <a:pt x="1417" y="15739"/>
                    <a:pt x="0" y="20383"/>
                    <a:pt x="607" y="25014"/>
                  </a:cubicBezTo>
                  <a:cubicBezTo>
                    <a:pt x="1191" y="29372"/>
                    <a:pt x="3203" y="33527"/>
                    <a:pt x="6537" y="36444"/>
                  </a:cubicBezTo>
                  <a:cubicBezTo>
                    <a:pt x="10671" y="40073"/>
                    <a:pt x="16057" y="41521"/>
                    <a:pt x="21500" y="41521"/>
                  </a:cubicBezTo>
                  <a:cubicBezTo>
                    <a:pt x="25164" y="41521"/>
                    <a:pt x="28854" y="40865"/>
                    <a:pt x="32207" y="39778"/>
                  </a:cubicBezTo>
                  <a:cubicBezTo>
                    <a:pt x="36267" y="38456"/>
                    <a:pt x="40255" y="36325"/>
                    <a:pt x="43041" y="32991"/>
                  </a:cubicBezTo>
                  <a:cubicBezTo>
                    <a:pt x="45661" y="29836"/>
                    <a:pt x="46863" y="25848"/>
                    <a:pt x="46494" y="21776"/>
                  </a:cubicBezTo>
                  <a:cubicBezTo>
                    <a:pt x="46388" y="20614"/>
                    <a:pt x="46186" y="19476"/>
                    <a:pt x="45891" y="18362"/>
                  </a:cubicBezTo>
                  <a:lnTo>
                    <a:pt x="45891" y="18362"/>
                  </a:lnTo>
                  <a:cubicBezTo>
                    <a:pt x="45890" y="18357"/>
                    <a:pt x="45888" y="18352"/>
                    <a:pt x="45887" y="18347"/>
                  </a:cubicBezTo>
                  <a:lnTo>
                    <a:pt x="45887" y="18347"/>
                  </a:lnTo>
                  <a:cubicBezTo>
                    <a:pt x="45887" y="18347"/>
                    <a:pt x="45887" y="18347"/>
                    <a:pt x="45887" y="18347"/>
                  </a:cubicBezTo>
                  <a:cubicBezTo>
                    <a:pt x="45887" y="18345"/>
                    <a:pt x="45886" y="18344"/>
                    <a:pt x="45886" y="18343"/>
                  </a:cubicBezTo>
                  <a:lnTo>
                    <a:pt x="45886" y="18343"/>
                  </a:lnTo>
                  <a:cubicBezTo>
                    <a:pt x="43659" y="10058"/>
                    <a:pt x="38409" y="1773"/>
                    <a:pt x="29325" y="261"/>
                  </a:cubicBezTo>
                  <a:cubicBezTo>
                    <a:pt x="28248" y="84"/>
                    <a:pt x="27162" y="1"/>
                    <a:pt x="26075"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8" name="Google Shape;258;p31"/>
          <p:cNvSpPr txBox="1">
            <a:spLocks noGrp="1"/>
          </p:cNvSpPr>
          <p:nvPr>
            <p:ph type="title"/>
          </p:nvPr>
        </p:nvSpPr>
        <p:spPr>
          <a:xfrm>
            <a:off x="1035200" y="620533"/>
            <a:ext cx="10121600" cy="763600"/>
          </a:xfrm>
          <a:prstGeom prst="rect">
            <a:avLst/>
          </a:prstGeom>
        </p:spPr>
        <p:txBody>
          <a:bodyPr spcFirstLastPara="1" wrap="square" lIns="121900" tIns="121900" rIns="121900" bIns="121900" anchor="t" anchorCtr="0">
            <a:noAutofit/>
          </a:bodyPr>
          <a:lstStyle/>
          <a:p>
            <a:r>
              <a:rPr lang="en" dirty="0"/>
              <a:t>TABLE OF CONTENTS</a:t>
            </a:r>
            <a:endParaRPr dirty="0"/>
          </a:p>
        </p:txBody>
      </p:sp>
      <p:sp>
        <p:nvSpPr>
          <p:cNvPr id="265" name="Google Shape;265;p31"/>
          <p:cNvSpPr txBox="1">
            <a:spLocks noGrp="1"/>
          </p:cNvSpPr>
          <p:nvPr>
            <p:ph type="subTitle" idx="7"/>
          </p:nvPr>
        </p:nvSpPr>
        <p:spPr>
          <a:xfrm>
            <a:off x="1036337" y="2564408"/>
            <a:ext cx="3150400"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About the Dataset</a:t>
            </a:r>
            <a:endParaRPr dirty="0"/>
          </a:p>
        </p:txBody>
      </p:sp>
      <p:sp>
        <p:nvSpPr>
          <p:cNvPr id="266" name="Google Shape;266;p31"/>
          <p:cNvSpPr txBox="1">
            <a:spLocks noGrp="1"/>
          </p:cNvSpPr>
          <p:nvPr>
            <p:ph type="subTitle" idx="8"/>
          </p:nvPr>
        </p:nvSpPr>
        <p:spPr>
          <a:xfrm>
            <a:off x="4535424" y="2571425"/>
            <a:ext cx="3150400"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Exploratory Data Analysis</a:t>
            </a:r>
            <a:endParaRPr dirty="0"/>
          </a:p>
        </p:txBody>
      </p:sp>
      <p:sp>
        <p:nvSpPr>
          <p:cNvPr id="267" name="Google Shape;267;p31"/>
          <p:cNvSpPr txBox="1">
            <a:spLocks noGrp="1"/>
          </p:cNvSpPr>
          <p:nvPr>
            <p:ph type="subTitle" idx="9"/>
          </p:nvPr>
        </p:nvSpPr>
        <p:spPr>
          <a:xfrm>
            <a:off x="7973585" y="2571404"/>
            <a:ext cx="3150400"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Preprocessing</a:t>
            </a:r>
            <a:endParaRPr dirty="0"/>
          </a:p>
        </p:txBody>
      </p:sp>
      <p:sp>
        <p:nvSpPr>
          <p:cNvPr id="268" name="Google Shape;268;p31"/>
          <p:cNvSpPr txBox="1">
            <a:spLocks noGrp="1"/>
          </p:cNvSpPr>
          <p:nvPr>
            <p:ph type="subTitle" idx="13"/>
          </p:nvPr>
        </p:nvSpPr>
        <p:spPr>
          <a:xfrm>
            <a:off x="439390" y="4761747"/>
            <a:ext cx="4336393"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Feature Engineering</a:t>
            </a:r>
            <a:endParaRPr dirty="0"/>
          </a:p>
        </p:txBody>
      </p:sp>
      <p:sp>
        <p:nvSpPr>
          <p:cNvPr id="269" name="Google Shape;269;p31"/>
          <p:cNvSpPr txBox="1">
            <a:spLocks noGrp="1"/>
          </p:cNvSpPr>
          <p:nvPr>
            <p:ph type="subTitle" idx="14"/>
          </p:nvPr>
        </p:nvSpPr>
        <p:spPr>
          <a:xfrm>
            <a:off x="4534500" y="4750451"/>
            <a:ext cx="3150400"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Model</a:t>
            </a:r>
            <a:endParaRPr dirty="0"/>
          </a:p>
        </p:txBody>
      </p:sp>
      <p:sp>
        <p:nvSpPr>
          <p:cNvPr id="270" name="Google Shape;270;p31"/>
          <p:cNvSpPr txBox="1">
            <a:spLocks noGrp="1"/>
          </p:cNvSpPr>
          <p:nvPr>
            <p:ph type="subTitle" idx="15"/>
          </p:nvPr>
        </p:nvSpPr>
        <p:spPr>
          <a:xfrm>
            <a:off x="7973800" y="4756800"/>
            <a:ext cx="3150400" cy="617200"/>
          </a:xfrm>
          <a:prstGeom prst="rect">
            <a:avLst/>
          </a:prstGeom>
        </p:spPr>
        <p:txBody>
          <a:bodyPr spcFirstLastPara="1" wrap="square" lIns="121900" tIns="121900" rIns="121900" bIns="121900" anchor="t" anchorCtr="0">
            <a:noAutofit/>
          </a:bodyPr>
          <a:lstStyle/>
          <a:p>
            <a:pPr marL="0" indent="0">
              <a:spcAft>
                <a:spcPts val="2133"/>
              </a:spcAft>
            </a:pPr>
            <a:r>
              <a:rPr lang="tr-TR" dirty="0" smtClean="0"/>
              <a:t>Model Results</a:t>
            </a:r>
            <a:endParaRPr dirty="0"/>
          </a:p>
        </p:txBody>
      </p:sp>
      <p:sp>
        <p:nvSpPr>
          <p:cNvPr id="271" name="Google Shape;271;p31"/>
          <p:cNvSpPr txBox="1">
            <a:spLocks noGrp="1"/>
          </p:cNvSpPr>
          <p:nvPr>
            <p:ph type="title" idx="16"/>
          </p:nvPr>
        </p:nvSpPr>
        <p:spPr>
          <a:xfrm>
            <a:off x="4535441" y="2158233"/>
            <a:ext cx="3150400" cy="475600"/>
          </a:xfrm>
          <a:prstGeom prst="rect">
            <a:avLst/>
          </a:prstGeom>
        </p:spPr>
        <p:txBody>
          <a:bodyPr spcFirstLastPara="1" wrap="square" lIns="121900" tIns="121900" rIns="121900" bIns="121900" anchor="ctr" anchorCtr="0">
            <a:noAutofit/>
          </a:bodyPr>
          <a:lstStyle/>
          <a:p>
            <a:r>
              <a:rPr lang="en"/>
              <a:t>2</a:t>
            </a:r>
            <a:endParaRPr/>
          </a:p>
        </p:txBody>
      </p:sp>
      <p:sp>
        <p:nvSpPr>
          <p:cNvPr id="272" name="Google Shape;272;p31"/>
          <p:cNvSpPr txBox="1">
            <a:spLocks noGrp="1"/>
          </p:cNvSpPr>
          <p:nvPr>
            <p:ph type="title" idx="17"/>
          </p:nvPr>
        </p:nvSpPr>
        <p:spPr>
          <a:xfrm>
            <a:off x="7973585" y="2158233"/>
            <a:ext cx="3150400" cy="475600"/>
          </a:xfrm>
          <a:prstGeom prst="rect">
            <a:avLst/>
          </a:prstGeom>
        </p:spPr>
        <p:txBody>
          <a:bodyPr spcFirstLastPara="1" wrap="square" lIns="121900" tIns="121900" rIns="121900" bIns="121900" anchor="ctr" anchorCtr="0">
            <a:noAutofit/>
          </a:bodyPr>
          <a:lstStyle/>
          <a:p>
            <a:r>
              <a:rPr lang="en"/>
              <a:t>3</a:t>
            </a:r>
            <a:endParaRPr/>
          </a:p>
        </p:txBody>
      </p:sp>
      <p:sp>
        <p:nvSpPr>
          <p:cNvPr id="273" name="Google Shape;273;p31"/>
          <p:cNvSpPr txBox="1">
            <a:spLocks noGrp="1"/>
          </p:cNvSpPr>
          <p:nvPr>
            <p:ph type="title" idx="18"/>
          </p:nvPr>
        </p:nvSpPr>
        <p:spPr>
          <a:xfrm>
            <a:off x="1042200" y="4361867"/>
            <a:ext cx="3150400" cy="475600"/>
          </a:xfrm>
          <a:prstGeom prst="rect">
            <a:avLst/>
          </a:prstGeom>
        </p:spPr>
        <p:txBody>
          <a:bodyPr spcFirstLastPara="1" wrap="square" lIns="121900" tIns="121900" rIns="121900" bIns="121900" anchor="ctr" anchorCtr="0">
            <a:noAutofit/>
          </a:bodyPr>
          <a:lstStyle/>
          <a:p>
            <a:r>
              <a:rPr lang="en"/>
              <a:t>4</a:t>
            </a:r>
            <a:endParaRPr/>
          </a:p>
        </p:txBody>
      </p:sp>
      <p:sp>
        <p:nvSpPr>
          <p:cNvPr id="274" name="Google Shape;274;p31"/>
          <p:cNvSpPr txBox="1">
            <a:spLocks noGrp="1"/>
          </p:cNvSpPr>
          <p:nvPr>
            <p:ph type="title" idx="19"/>
          </p:nvPr>
        </p:nvSpPr>
        <p:spPr>
          <a:xfrm>
            <a:off x="4534500" y="4357000"/>
            <a:ext cx="3150400" cy="475600"/>
          </a:xfrm>
          <a:prstGeom prst="rect">
            <a:avLst/>
          </a:prstGeom>
        </p:spPr>
        <p:txBody>
          <a:bodyPr spcFirstLastPara="1" wrap="square" lIns="121900" tIns="121900" rIns="121900" bIns="121900" anchor="ctr" anchorCtr="0">
            <a:noAutofit/>
          </a:bodyPr>
          <a:lstStyle/>
          <a:p>
            <a:r>
              <a:rPr lang="en"/>
              <a:t>5</a:t>
            </a:r>
            <a:endParaRPr/>
          </a:p>
        </p:txBody>
      </p:sp>
      <p:sp>
        <p:nvSpPr>
          <p:cNvPr id="275" name="Google Shape;275;p31"/>
          <p:cNvSpPr txBox="1">
            <a:spLocks noGrp="1"/>
          </p:cNvSpPr>
          <p:nvPr>
            <p:ph type="title" idx="20"/>
          </p:nvPr>
        </p:nvSpPr>
        <p:spPr>
          <a:xfrm>
            <a:off x="7973800" y="4357000"/>
            <a:ext cx="3150400" cy="475600"/>
          </a:xfrm>
          <a:prstGeom prst="rect">
            <a:avLst/>
          </a:prstGeom>
        </p:spPr>
        <p:txBody>
          <a:bodyPr spcFirstLastPara="1" wrap="square" lIns="121900" tIns="121900" rIns="121900" bIns="121900" anchor="ctr" anchorCtr="0">
            <a:noAutofit/>
          </a:bodyPr>
          <a:lstStyle/>
          <a:p>
            <a:r>
              <a:rPr lang="en"/>
              <a:t>6</a:t>
            </a:r>
            <a:endParaRPr/>
          </a:p>
        </p:txBody>
      </p:sp>
      <p:sp>
        <p:nvSpPr>
          <p:cNvPr id="276" name="Google Shape;276;p31"/>
          <p:cNvSpPr txBox="1">
            <a:spLocks noGrp="1"/>
          </p:cNvSpPr>
          <p:nvPr>
            <p:ph type="title" idx="21"/>
          </p:nvPr>
        </p:nvSpPr>
        <p:spPr>
          <a:xfrm>
            <a:off x="1036337" y="2158233"/>
            <a:ext cx="3150400" cy="475600"/>
          </a:xfrm>
          <a:prstGeom prst="rect">
            <a:avLst/>
          </a:prstGeom>
        </p:spPr>
        <p:txBody>
          <a:bodyPr spcFirstLastPara="1" wrap="square" lIns="121900" tIns="121900" rIns="121900" bIns="121900" anchor="ctr" anchorCtr="0">
            <a:noAutofit/>
          </a:bodyPr>
          <a:lstStyle/>
          <a:p>
            <a:r>
              <a:rPr lang="en" dirty="0"/>
              <a:t>1</a:t>
            </a:r>
            <a:endParaRPr dirty="0"/>
          </a:p>
        </p:txBody>
      </p:sp>
    </p:spTree>
    <p:extLst>
      <p:ext uri="{BB962C8B-B14F-4D97-AF65-F5344CB8AC3E}">
        <p14:creationId xmlns:p14="http://schemas.microsoft.com/office/powerpoint/2010/main" val="133848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235" name="Google Shape;235;p30"/>
          <p:cNvSpPr txBox="1">
            <a:spLocks noGrp="1"/>
          </p:cNvSpPr>
          <p:nvPr>
            <p:ph type="body" idx="1"/>
          </p:nvPr>
        </p:nvSpPr>
        <p:spPr>
          <a:xfrm>
            <a:off x="846600" y="1786867"/>
            <a:ext cx="10560800" cy="4352000"/>
          </a:xfrm>
          <a:prstGeom prst="rect">
            <a:avLst/>
          </a:prstGeom>
        </p:spPr>
        <p:txBody>
          <a:bodyPr spcFirstLastPara="1" wrap="square" lIns="121900" tIns="121900" rIns="121900" bIns="121900" anchor="t" anchorCtr="0">
            <a:noAutofit/>
          </a:bodyPr>
          <a:lstStyle/>
          <a:p>
            <a:pPr>
              <a:lnSpc>
                <a:spcPct val="100000"/>
              </a:lnSpc>
            </a:pPr>
            <a:r>
              <a:rPr lang="tr-TR" dirty="0">
                <a:hlinkClick r:id="rId3"/>
              </a:rPr>
              <a:t>https://</a:t>
            </a:r>
            <a:r>
              <a:rPr lang="tr-TR" dirty="0" smtClean="0">
                <a:hlinkClick r:id="rId3"/>
              </a:rPr>
              <a:t>www.kaggle.com/yamqwe/depression-anxiety-stress-scales</a:t>
            </a:r>
            <a:endParaRPr lang="tr-TR" dirty="0" smtClean="0"/>
          </a:p>
          <a:p>
            <a:pPr>
              <a:lnSpc>
                <a:spcPct val="100000"/>
              </a:lnSpc>
            </a:pPr>
            <a:endParaRPr lang="tr-TR" dirty="0">
              <a:solidFill>
                <a:schemeClr val="accent3"/>
              </a:solidFill>
            </a:endParaRPr>
          </a:p>
          <a:p>
            <a:pPr>
              <a:lnSpc>
                <a:spcPct val="100000"/>
              </a:lnSpc>
            </a:pPr>
            <a:r>
              <a:rPr lang="tr-TR" dirty="0"/>
              <a:t>T</a:t>
            </a:r>
            <a:r>
              <a:rPr lang="en-US" dirty="0" smtClean="0"/>
              <a:t>he </a:t>
            </a:r>
            <a:r>
              <a:rPr lang="en-US" dirty="0"/>
              <a:t>results of an interactive version of the Taylor Manifest Anxiety </a:t>
            </a:r>
            <a:r>
              <a:rPr lang="en-US" dirty="0" smtClean="0"/>
              <a:t>Scale</a:t>
            </a:r>
            <a:r>
              <a:rPr lang="tr-TR" dirty="0" smtClean="0"/>
              <a:t> (39.975 Participant)</a:t>
            </a:r>
          </a:p>
          <a:p>
            <a:pPr>
              <a:lnSpc>
                <a:spcPct val="100000"/>
              </a:lnSpc>
            </a:pPr>
            <a:endParaRPr lang="tr-TR" dirty="0">
              <a:solidFill>
                <a:schemeClr val="accent3"/>
              </a:solidFill>
            </a:endParaRPr>
          </a:p>
          <a:p>
            <a:pPr>
              <a:lnSpc>
                <a:spcPct val="100000"/>
              </a:lnSpc>
            </a:pPr>
            <a:r>
              <a:rPr lang="en-US" dirty="0"/>
              <a:t>The test consists of fifty statements about you. You must rate each one as true or false. It should take most people four to ten minutes to complete</a:t>
            </a:r>
            <a:r>
              <a:rPr lang="en-US" dirty="0" smtClean="0"/>
              <a:t>.</a:t>
            </a:r>
            <a:endParaRPr lang="tr-TR" dirty="0" smtClean="0"/>
          </a:p>
          <a:p>
            <a:pPr>
              <a:lnSpc>
                <a:spcPct val="100000"/>
              </a:lnSpc>
            </a:pPr>
            <a:endParaRPr lang="tr-TR" dirty="0">
              <a:solidFill>
                <a:schemeClr val="accent3"/>
              </a:solidFill>
            </a:endParaRPr>
          </a:p>
          <a:p>
            <a:r>
              <a:rPr lang="en-US" dirty="0"/>
              <a:t>The survey was open to anyone and people were motivated to take it to get personalized results. At the end of the test they also were given the option to complete a short research survey. This </a:t>
            </a:r>
            <a:r>
              <a:rPr lang="en-US" dirty="0" smtClean="0"/>
              <a:t>dataset </a:t>
            </a:r>
            <a:r>
              <a:rPr lang="en-US" dirty="0"/>
              <a:t>comes from those who agreed to complete the research survey and answered yes to the question "Have you given accurate answers and may they be used for research?" at the end</a:t>
            </a:r>
            <a:r>
              <a:rPr lang="en-US" dirty="0" smtClean="0"/>
              <a:t>.</a:t>
            </a:r>
            <a:endParaRPr lang="tr-TR" dirty="0" smtClean="0"/>
          </a:p>
          <a:p>
            <a:endParaRPr lang="en-US" dirty="0"/>
          </a:p>
          <a:p>
            <a:r>
              <a:rPr lang="en-US" dirty="0"/>
              <a:t>This data was collected 2017 - 2019.</a:t>
            </a:r>
          </a:p>
          <a:p>
            <a:pPr>
              <a:lnSpc>
                <a:spcPct val="100000"/>
              </a:lnSpc>
            </a:pPr>
            <a:endParaRPr dirty="0">
              <a:solidFill>
                <a:schemeClr val="accent3"/>
              </a:solidFill>
            </a:endParaRPr>
          </a:p>
        </p:txBody>
      </p:sp>
    </p:spTree>
    <p:extLst>
      <p:ext uri="{BB962C8B-B14F-4D97-AF65-F5344CB8AC3E}">
        <p14:creationId xmlns:p14="http://schemas.microsoft.com/office/powerpoint/2010/main" val="11969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5" name="Google Shape;235;p30"/>
          <p:cNvSpPr txBox="1">
            <a:spLocks noGrp="1"/>
          </p:cNvSpPr>
          <p:nvPr>
            <p:ph type="body" idx="1"/>
          </p:nvPr>
        </p:nvSpPr>
        <p:spPr>
          <a:xfrm>
            <a:off x="607790" y="1838090"/>
            <a:ext cx="11179822" cy="3264000"/>
          </a:xfrm>
          <a:prstGeom prst="rect">
            <a:avLst/>
          </a:prstGeom>
        </p:spPr>
        <p:txBody>
          <a:bodyPr spcFirstLastPara="1" wrap="square" lIns="91425" tIns="91425" rIns="91425" bIns="91425" anchor="t" anchorCtr="0">
            <a:noAutofit/>
          </a:bodyPr>
          <a:lstStyle/>
          <a:p>
            <a:pPr marL="0" lvl="0" indent="0">
              <a:lnSpc>
                <a:spcPct val="100000"/>
              </a:lnSpc>
              <a:buClr>
                <a:srgbClr val="002A49"/>
              </a:buClr>
              <a:buSzPts val="1100"/>
              <a:buNone/>
            </a:pPr>
            <a:r>
              <a:rPr lang="en-US" dirty="0"/>
              <a:t>The following items were included in the survey:</a:t>
            </a:r>
            <a:r>
              <a:rPr lang="en" dirty="0">
                <a:solidFill>
                  <a:srgbClr val="EBEBEB"/>
                </a:solidFill>
              </a:rPr>
              <a:t/>
            </a:r>
            <a:br>
              <a:rPr lang="en" dirty="0">
                <a:solidFill>
                  <a:srgbClr val="EBEBEB"/>
                </a:solidFill>
              </a:rPr>
            </a:br>
            <a:endParaRPr dirty="0">
              <a:solidFill>
                <a:srgbClr val="EBEBEB"/>
              </a:solidFill>
            </a:endParaRPr>
          </a:p>
          <a:p>
            <a:pPr marL="457200" lvl="0" indent="-304800" algn="l" rtl="0">
              <a:lnSpc>
                <a:spcPct val="100000"/>
              </a:lnSpc>
              <a:spcBef>
                <a:spcPts val="0"/>
              </a:spcBef>
              <a:spcAft>
                <a:spcPts val="0"/>
              </a:spcAft>
              <a:buSzPts val="1200"/>
              <a:buChar char="●"/>
            </a:pPr>
            <a:r>
              <a:rPr lang="tr-TR" dirty="0" smtClean="0">
                <a:solidFill>
                  <a:schemeClr val="accent3"/>
                </a:solidFill>
              </a:rPr>
              <a:t>Questions (42):</a:t>
            </a:r>
            <a:endParaRPr dirty="0" smtClean="0">
              <a:solidFill>
                <a:schemeClr val="accent3"/>
              </a:solidFill>
            </a:endParaRPr>
          </a:p>
          <a:p>
            <a:pPr marL="914400" lvl="0" indent="-304800"/>
            <a:r>
              <a:rPr lang="en-US" dirty="0"/>
              <a:t>Each </a:t>
            </a:r>
            <a:r>
              <a:rPr lang="tr-TR" dirty="0" smtClean="0"/>
              <a:t>question</a:t>
            </a:r>
            <a:r>
              <a:rPr lang="en-US" dirty="0" smtClean="0"/>
              <a:t> </a:t>
            </a:r>
            <a:r>
              <a:rPr lang="en-US" dirty="0"/>
              <a:t>was presented one at a time in a random order for each new participant along with a 4 point rating scale asking the user to indicate how often that had been true of them in the past </a:t>
            </a:r>
            <a:r>
              <a:rPr lang="en-US" dirty="0" smtClean="0"/>
              <a:t>week</a:t>
            </a:r>
            <a:endParaRPr lang="tr-TR" dirty="0" smtClean="0"/>
          </a:p>
          <a:p>
            <a:pPr marL="914400" lvl="0" indent="-304800"/>
            <a:r>
              <a:rPr lang="en-US" dirty="0"/>
              <a:t>This response is stored in variable A (e.g. Q1A). Also recorded was the time taken in milliseconds to answer that question </a:t>
            </a:r>
            <a:r>
              <a:rPr lang="en-US" dirty="0" smtClean="0"/>
              <a:t>(</a:t>
            </a:r>
            <a:r>
              <a:rPr lang="tr-TR" dirty="0" smtClean="0"/>
              <a:t>Q1</a:t>
            </a:r>
            <a:r>
              <a:rPr lang="en-US" dirty="0" smtClean="0"/>
              <a:t>E</a:t>
            </a:r>
            <a:r>
              <a:rPr lang="en-US" dirty="0"/>
              <a:t>) and that question's position in the survey </a:t>
            </a:r>
            <a:r>
              <a:rPr lang="en-US" dirty="0" smtClean="0"/>
              <a:t>(</a:t>
            </a:r>
            <a:r>
              <a:rPr lang="tr-TR" dirty="0" smtClean="0"/>
              <a:t>Q1</a:t>
            </a:r>
            <a:r>
              <a:rPr lang="en-US" dirty="0" smtClean="0"/>
              <a:t>I).</a:t>
            </a:r>
            <a:endParaRPr lang="tr-TR" dirty="0" smtClean="0"/>
          </a:p>
          <a:p>
            <a:pPr marL="914400" lvl="0" indent="-304800"/>
            <a:endParaRPr lang="tr-TR" dirty="0" smtClean="0">
              <a:solidFill>
                <a:schemeClr val="accent3"/>
              </a:solidFill>
            </a:endParaRPr>
          </a:p>
          <a:p>
            <a:pPr marL="914400" lvl="0" indent="-304800"/>
            <a:endParaRPr lang="tr-TR" dirty="0">
              <a:solidFill>
                <a:schemeClr val="accent3"/>
              </a:solidFill>
            </a:endParaRPr>
          </a:p>
          <a:p>
            <a:pPr marL="914400" lvl="0" indent="-304800"/>
            <a:endParaRPr lang="tr-TR" dirty="0">
              <a:solidFill>
                <a:schemeClr val="accent3"/>
              </a:solidFill>
            </a:endParaRPr>
          </a:p>
          <a:p>
            <a:r>
              <a:rPr lang="en-US" dirty="0"/>
              <a:t>These other durations were also recorded (measured on the server's side</a:t>
            </a:r>
            <a:r>
              <a:rPr lang="en-US" dirty="0" smtClean="0"/>
              <a:t>):</a:t>
            </a:r>
            <a:endParaRPr lang="tr-TR" dirty="0" smtClean="0"/>
          </a:p>
          <a:p>
            <a:pPr marL="914400" lvl="0" indent="-304800"/>
            <a:r>
              <a:rPr lang="tr-TR" dirty="0" err="1"/>
              <a:t>I</a:t>
            </a:r>
            <a:r>
              <a:rPr lang="en-US" dirty="0" err="1" smtClean="0"/>
              <a:t>ntroelapse</a:t>
            </a:r>
            <a:r>
              <a:rPr lang="tr-TR" dirty="0" smtClean="0"/>
              <a:t>: </a:t>
            </a:r>
            <a:r>
              <a:rPr lang="en-US" dirty="0" smtClean="0"/>
              <a:t>The </a:t>
            </a:r>
            <a:r>
              <a:rPr lang="en-US" dirty="0"/>
              <a:t>time spent on the introduction/landing page (in seconds</a:t>
            </a:r>
            <a:r>
              <a:rPr lang="en-US" dirty="0" smtClean="0"/>
              <a:t>)</a:t>
            </a:r>
            <a:endParaRPr lang="tr-TR" dirty="0" smtClean="0"/>
          </a:p>
          <a:p>
            <a:pPr marL="914400" lvl="0" indent="-304800"/>
            <a:r>
              <a:rPr lang="tr-TR" dirty="0" smtClean="0"/>
              <a:t>T</a:t>
            </a:r>
            <a:r>
              <a:rPr lang="en-US" dirty="0" err="1" smtClean="0"/>
              <a:t>estelapse</a:t>
            </a:r>
            <a:r>
              <a:rPr lang="tr-TR" dirty="0" smtClean="0"/>
              <a:t>:</a:t>
            </a:r>
            <a:r>
              <a:rPr lang="en-US" dirty="0" smtClean="0"/>
              <a:t> </a:t>
            </a:r>
            <a:r>
              <a:rPr lang="en-US" dirty="0"/>
              <a:t>The time spent on all the DASS questions (should be equivalent to the time elapsed on all the </a:t>
            </a:r>
            <a:r>
              <a:rPr lang="en-US" dirty="0" err="1"/>
              <a:t>indiviudal</a:t>
            </a:r>
            <a:r>
              <a:rPr lang="en-US" dirty="0"/>
              <a:t> questions combined</a:t>
            </a:r>
            <a:r>
              <a:rPr lang="en-US" dirty="0" smtClean="0"/>
              <a:t>)</a:t>
            </a:r>
            <a:endParaRPr lang="tr-TR" dirty="0" smtClean="0"/>
          </a:p>
          <a:p>
            <a:pPr marL="914400" lvl="0" indent="-304800"/>
            <a:r>
              <a:rPr lang="tr-TR" dirty="0" smtClean="0"/>
              <a:t>S</a:t>
            </a:r>
            <a:r>
              <a:rPr lang="en-US" dirty="0" err="1" smtClean="0"/>
              <a:t>urveyelapse</a:t>
            </a:r>
            <a:r>
              <a:rPr lang="tr-TR" dirty="0" smtClean="0"/>
              <a:t>:</a:t>
            </a:r>
            <a:r>
              <a:rPr lang="en-US" dirty="0" smtClean="0"/>
              <a:t> </a:t>
            </a:r>
            <a:r>
              <a:rPr lang="en-US" dirty="0"/>
              <a:t>The time spent answering the rest of the demographic and survey questions</a:t>
            </a:r>
            <a:endParaRPr lang="tr-TR" dirty="0" smtClean="0"/>
          </a:p>
          <a:p>
            <a:pPr marL="914400" lvl="0" indent="-304800"/>
            <a:endParaRPr lang="tr-TR" dirty="0" smtClean="0">
              <a:solidFill>
                <a:schemeClr val="accent3"/>
              </a:solidFill>
            </a:endParaRPr>
          </a:p>
          <a:p>
            <a:pPr marL="914400" lvl="0" indent="-304800" algn="l" rtl="0">
              <a:spcBef>
                <a:spcPts val="0"/>
              </a:spcBef>
              <a:spcAft>
                <a:spcPts val="0"/>
              </a:spcAft>
              <a:buSzPts val="1200"/>
              <a:buChar char="●"/>
            </a:pPr>
            <a:endParaRPr dirty="0" smtClean="0">
              <a:solidFill>
                <a:schemeClr val="accent3"/>
              </a:solidFill>
            </a:endParaRPr>
          </a:p>
        </p:txBody>
      </p:sp>
      <p:sp>
        <p:nvSpPr>
          <p:cNvPr id="4" name="Rectangle 3"/>
          <p:cNvSpPr/>
          <p:nvPr/>
        </p:nvSpPr>
        <p:spPr>
          <a:xfrm>
            <a:off x="607790" y="3914290"/>
            <a:ext cx="8734955" cy="338554"/>
          </a:xfrm>
          <a:prstGeom prst="rect">
            <a:avLst/>
          </a:prstGeom>
        </p:spPr>
        <p:txBody>
          <a:bodyPr wrap="none">
            <a:spAutoFit/>
          </a:bodyPr>
          <a:lstStyle/>
          <a:p>
            <a:pPr marL="457200" lvl="0" indent="-304800">
              <a:lnSpc>
                <a:spcPct val="100000"/>
              </a:lnSpc>
            </a:pPr>
            <a:r>
              <a:rPr lang="tr-TR" sz="1600" dirty="0" smtClean="0">
                <a:solidFill>
                  <a:schemeClr val="bg1"/>
                </a:solidFill>
                <a:latin typeface="Quicksand" panose="020B0604020202020204" charset="-94"/>
              </a:rPr>
              <a:t>Scale: 1 to 4, </a:t>
            </a:r>
            <a:r>
              <a:rPr lang="en-US" sz="1600" dirty="0" smtClean="0">
                <a:solidFill>
                  <a:schemeClr val="bg1"/>
                </a:solidFill>
                <a:latin typeface="Quicksand" panose="020B0604020202020204" charset="-94"/>
              </a:rPr>
              <a:t>1 = Did not apply to me at all</a:t>
            </a:r>
            <a:r>
              <a:rPr lang="tr-TR" sz="1600" dirty="0" smtClean="0">
                <a:solidFill>
                  <a:schemeClr val="bg1"/>
                </a:solidFill>
                <a:latin typeface="Quicksand" panose="020B0604020202020204" charset="-94"/>
              </a:rPr>
              <a:t>, </a:t>
            </a:r>
            <a:r>
              <a:rPr lang="en-US" sz="1600" dirty="0" smtClean="0">
                <a:solidFill>
                  <a:schemeClr val="bg1"/>
                </a:solidFill>
                <a:latin typeface="Quicksand" panose="020B0604020202020204" charset="-94"/>
              </a:rPr>
              <a:t>4 = Applied to me very much, or most of the time</a:t>
            </a:r>
            <a:endParaRPr lang="tr-TR" sz="1600" dirty="0" smtClean="0">
              <a:solidFill>
                <a:schemeClr val="bg1"/>
              </a:solidFill>
              <a:latin typeface="Quicksand" panose="020B0604020202020204" charset="-94"/>
            </a:endParaRPr>
          </a:p>
        </p:txBody>
      </p:sp>
    </p:spTree>
    <p:extLst>
      <p:ext uri="{BB962C8B-B14F-4D97-AF65-F5344CB8AC3E}">
        <p14:creationId xmlns:p14="http://schemas.microsoft.com/office/powerpoint/2010/main" val="295950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chemeClr val="bg1"/>
                </a:solidFill>
              </a:rPr>
              <a:t>About the Dataset</a:t>
            </a:r>
            <a:endParaRPr lang="tr-TR" dirty="0">
              <a:solidFill>
                <a:schemeClr val="bg1"/>
              </a:solidFill>
            </a:endParaRPr>
          </a:p>
        </p:txBody>
      </p:sp>
      <p:sp>
        <p:nvSpPr>
          <p:cNvPr id="4" name="Rectangle 1"/>
          <p:cNvSpPr>
            <a:spLocks noGrp="1" noChangeArrowheads="1"/>
          </p:cNvSpPr>
          <p:nvPr>
            <p:ph type="body" idx="1"/>
          </p:nvPr>
        </p:nvSpPr>
        <p:spPr bwMode="auto">
          <a:xfrm>
            <a:off x="393927" y="1533640"/>
            <a:ext cx="1135439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Q1 I found myself getting upset by quite trivial things.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Q2 I was aware of dryness of my mouth.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Q3 I couldn't seem to experience any positive feeling at 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Q4 I experienced breathing difficulty (eg, excessively rapid breathing, breathlessness in the absence of physical exertion).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Q5 I just couldn't seem to get going.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Q6 I tended to over-react to situations.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Q7 I had a feeling of shakiness (eg, legs going to give way).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Q8 I found it difficult to relax.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Q9 I found myself in situations that made me so anxious I was most relieved when they ended.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Q10 I felt that I had nothing to look forward to. </a:t>
            </a:r>
          </a:p>
          <a:p>
            <a:pPr marL="0" marR="0" lvl="0" indent="0" algn="l" defTabSz="914400" rtl="0" eaLnBrk="0" fontAlgn="base" latinLnBrk="0" hangingPunct="0">
              <a:lnSpc>
                <a:spcPct val="100000"/>
              </a:lnSpc>
              <a:spcBef>
                <a:spcPct val="0"/>
              </a:spcBef>
              <a:spcAft>
                <a:spcPct val="0"/>
              </a:spcAft>
              <a:buClrTx/>
              <a:buSzTx/>
              <a:buFontTx/>
              <a:buChar char="•"/>
              <a:tabLst/>
            </a:pPr>
            <a:r>
              <a:rPr lang="tr-TR" altLang="tr-TR" dirty="0" smtClean="0">
                <a:solidFill>
                  <a:schemeClr val="bg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tr-TR" altLang="tr-TR" dirty="0" smtClean="0">
                <a:solidFill>
                  <a:schemeClr val="bg1"/>
                </a:solidFill>
                <a:latin typeface="Arial" panose="020B0604020202020204" pitchFamily="34" charset="0"/>
              </a:rPr>
              <a:t>.</a:t>
            </a:r>
          </a:p>
          <a:p>
            <a:pPr marL="0" lvl="0" indent="0" eaLnBrk="0" fontAlgn="base" hangingPunct="0">
              <a:lnSpc>
                <a:spcPct val="100000"/>
              </a:lnSpc>
              <a:spcBef>
                <a:spcPct val="0"/>
              </a:spcBef>
              <a:spcAft>
                <a:spcPct val="0"/>
              </a:spcAft>
              <a:buClrTx/>
              <a:buSzTx/>
              <a:buFontTx/>
              <a:buChar char="•"/>
            </a:pPr>
            <a:r>
              <a:rPr lang="en-US" dirty="0"/>
              <a:t>Q40 I was worried about situations in which I might panic and make a fool of myself</a:t>
            </a:r>
            <a:r>
              <a:rPr lang="en-US" dirty="0" smtClean="0"/>
              <a:t>.</a:t>
            </a:r>
            <a:endParaRPr lang="tr-TR" dirty="0" smtClean="0"/>
          </a:p>
          <a:p>
            <a:pPr marL="0" lvl="0" indent="0" eaLnBrk="0" fontAlgn="base" hangingPunct="0">
              <a:lnSpc>
                <a:spcPct val="100000"/>
              </a:lnSpc>
              <a:spcBef>
                <a:spcPct val="0"/>
              </a:spcBef>
              <a:spcAft>
                <a:spcPct val="0"/>
              </a:spcAft>
              <a:buClrTx/>
              <a:buSzTx/>
              <a:buFontTx/>
              <a:buChar char="•"/>
            </a:pPr>
            <a:r>
              <a:rPr lang="en-US" dirty="0"/>
              <a:t>Q41 I experienced trembling (</a:t>
            </a:r>
            <a:r>
              <a:rPr lang="en-US" dirty="0" err="1"/>
              <a:t>eg</a:t>
            </a:r>
            <a:r>
              <a:rPr lang="en-US" dirty="0"/>
              <a:t>, in the hands</a:t>
            </a:r>
            <a:r>
              <a:rPr lang="en-US" dirty="0" smtClean="0"/>
              <a:t>).</a:t>
            </a:r>
            <a:endParaRPr lang="tr-TR" dirty="0" smtClean="0"/>
          </a:p>
          <a:p>
            <a:pPr marL="0" lvl="0" indent="0" eaLnBrk="0" fontAlgn="base" hangingPunct="0">
              <a:lnSpc>
                <a:spcPct val="100000"/>
              </a:lnSpc>
              <a:spcBef>
                <a:spcPct val="0"/>
              </a:spcBef>
              <a:spcAft>
                <a:spcPct val="0"/>
              </a:spcAft>
              <a:buClrTx/>
              <a:buSzTx/>
              <a:buFontTx/>
              <a:buChar char="•"/>
            </a:pPr>
            <a:r>
              <a:rPr lang="en-US" dirty="0"/>
              <a:t>Q42 I found it difficult to work up the initiative to do things.</a:t>
            </a:r>
            <a:endParaRPr kumimoji="0" lang="tr-TR" altLang="tr-TR"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385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5" name="Google Shape;235;p30"/>
          <p:cNvSpPr txBox="1">
            <a:spLocks noGrp="1"/>
          </p:cNvSpPr>
          <p:nvPr>
            <p:ph type="body" idx="1"/>
          </p:nvPr>
        </p:nvSpPr>
        <p:spPr>
          <a:xfrm>
            <a:off x="607790" y="1838090"/>
            <a:ext cx="11179822" cy="3264000"/>
          </a:xfrm>
          <a:prstGeom prst="rect">
            <a:avLst/>
          </a:prstGeom>
        </p:spPr>
        <p:txBody>
          <a:bodyPr spcFirstLastPara="1" wrap="square" lIns="91425" tIns="91425" rIns="91425" bIns="91425" anchor="t" anchorCtr="0">
            <a:noAutofit/>
          </a:bodyPr>
          <a:lstStyle/>
          <a:p>
            <a:pPr marL="0" lvl="0" indent="0">
              <a:lnSpc>
                <a:spcPct val="100000"/>
              </a:lnSpc>
              <a:buClr>
                <a:srgbClr val="002A49"/>
              </a:buClr>
              <a:buSzPts val="1100"/>
              <a:buNone/>
            </a:pPr>
            <a:r>
              <a:rPr lang="en-US" dirty="0"/>
              <a:t>On the next page was a generic demographics survey with many different </a:t>
            </a:r>
            <a:r>
              <a:rPr lang="en-US" dirty="0" smtClean="0"/>
              <a:t>questions</a:t>
            </a:r>
            <a:r>
              <a:rPr lang="tr-TR" dirty="0" smtClean="0"/>
              <a:t>.</a:t>
            </a:r>
            <a:r>
              <a:rPr lang="en" dirty="0">
                <a:solidFill>
                  <a:srgbClr val="EBEBEB"/>
                </a:solidFill>
              </a:rPr>
              <a:t/>
            </a:r>
            <a:br>
              <a:rPr lang="en" dirty="0">
                <a:solidFill>
                  <a:srgbClr val="EBEBEB"/>
                </a:solidFill>
              </a:rPr>
            </a:br>
            <a:endParaRPr dirty="0">
              <a:solidFill>
                <a:srgbClr val="EBEBEB"/>
              </a:solidFill>
            </a:endParaRPr>
          </a:p>
          <a:p>
            <a:pPr marL="457200" lvl="0" indent="-304800">
              <a:lnSpc>
                <a:spcPct val="100000"/>
              </a:lnSpc>
            </a:pPr>
            <a:r>
              <a:rPr lang="en-US" dirty="0"/>
              <a:t>The Ten Item Personality Inventory was </a:t>
            </a:r>
            <a:r>
              <a:rPr lang="en-US" dirty="0" smtClean="0"/>
              <a:t>administered</a:t>
            </a:r>
            <a:endParaRPr lang="tr-TR" dirty="0" smtClean="0"/>
          </a:p>
          <a:p>
            <a:pPr marL="457200" lvl="0" indent="-304800">
              <a:lnSpc>
                <a:spcPct val="100000"/>
              </a:lnSpc>
            </a:pPr>
            <a:endParaRPr lang="tr-TR" dirty="0" smtClean="0">
              <a:solidFill>
                <a:schemeClr val="accent3"/>
              </a:solidFill>
            </a:endParaRPr>
          </a:p>
          <a:p>
            <a:pPr marL="914400" lvl="0" indent="-304800"/>
            <a:r>
              <a:rPr lang="tr-TR" dirty="0"/>
              <a:t>TIPI1 Extraverted, enthusiastic</a:t>
            </a:r>
            <a:r>
              <a:rPr lang="tr-TR" dirty="0" smtClean="0"/>
              <a:t>.</a:t>
            </a:r>
          </a:p>
          <a:p>
            <a:pPr marL="914400" lvl="0" indent="-304800"/>
            <a:r>
              <a:rPr lang="tr-TR" dirty="0"/>
              <a:t>TIPI2 Critical, quarrelsome</a:t>
            </a:r>
            <a:r>
              <a:rPr lang="tr-TR" dirty="0" smtClean="0"/>
              <a:t>.</a:t>
            </a:r>
          </a:p>
          <a:p>
            <a:pPr marL="914400" lvl="0" indent="-304800"/>
            <a:r>
              <a:rPr lang="tr-TR" dirty="0"/>
              <a:t>TIPI3 Dependable, self-disciplined</a:t>
            </a:r>
            <a:r>
              <a:rPr lang="tr-TR" dirty="0" smtClean="0"/>
              <a:t>.</a:t>
            </a:r>
          </a:p>
          <a:p>
            <a:pPr marL="914400" lvl="0" indent="-304800"/>
            <a:r>
              <a:rPr lang="tr-TR" dirty="0"/>
              <a:t>TIPI4 Anxious, easily upset</a:t>
            </a:r>
            <a:r>
              <a:rPr lang="tr-TR" dirty="0" smtClean="0"/>
              <a:t>.</a:t>
            </a:r>
          </a:p>
          <a:p>
            <a:pPr marL="914400" lvl="0" indent="-304800"/>
            <a:r>
              <a:rPr lang="en-US" dirty="0"/>
              <a:t>TIPI5 Open to new experiences, complex</a:t>
            </a:r>
            <a:r>
              <a:rPr lang="en-US" dirty="0" smtClean="0"/>
              <a:t>.</a:t>
            </a:r>
            <a:endParaRPr lang="tr-TR" dirty="0" smtClean="0"/>
          </a:p>
          <a:p>
            <a:pPr marL="914400" lvl="0" indent="-304800"/>
            <a:r>
              <a:rPr lang="tr-TR" dirty="0"/>
              <a:t>TIPI6 Reserved, quiet</a:t>
            </a:r>
            <a:r>
              <a:rPr lang="tr-TR" dirty="0" smtClean="0"/>
              <a:t>.</a:t>
            </a:r>
          </a:p>
          <a:p>
            <a:pPr marL="914400" lvl="0" indent="-304800"/>
            <a:r>
              <a:rPr lang="tr-TR" dirty="0"/>
              <a:t>TIPI7 Sympathetic, warm</a:t>
            </a:r>
            <a:r>
              <a:rPr lang="tr-TR" dirty="0" smtClean="0"/>
              <a:t>.</a:t>
            </a:r>
          </a:p>
          <a:p>
            <a:pPr marL="914400" lvl="0" indent="-304800"/>
            <a:r>
              <a:rPr lang="tr-TR" dirty="0"/>
              <a:t>TIPI8 Disorganized, careless</a:t>
            </a:r>
            <a:r>
              <a:rPr lang="tr-TR" dirty="0" smtClean="0"/>
              <a:t>.</a:t>
            </a:r>
          </a:p>
          <a:p>
            <a:pPr marL="914400" lvl="0" indent="-304800"/>
            <a:r>
              <a:rPr lang="tr-TR" dirty="0"/>
              <a:t>TIPI9 Calm, emotionally stable</a:t>
            </a:r>
            <a:r>
              <a:rPr lang="tr-TR" dirty="0" smtClean="0"/>
              <a:t>.</a:t>
            </a:r>
          </a:p>
          <a:p>
            <a:pPr marL="914400" lvl="0" indent="-304800"/>
            <a:r>
              <a:rPr lang="tr-TR" dirty="0"/>
              <a:t>TIPI10 Conventional, uncreative</a:t>
            </a:r>
            <a:r>
              <a:rPr lang="tr-TR" dirty="0" smtClean="0"/>
              <a:t>.</a:t>
            </a:r>
          </a:p>
          <a:p>
            <a:pPr marL="914400" lvl="0" indent="-304800"/>
            <a:endParaRPr lang="tr-TR" dirty="0" smtClean="0"/>
          </a:p>
          <a:p>
            <a:pPr marL="914400" lvl="0" indent="-304800"/>
            <a:endParaRPr lang="tr-TR" dirty="0">
              <a:solidFill>
                <a:schemeClr val="accent3"/>
              </a:solidFill>
            </a:endParaRPr>
          </a:p>
          <a:p>
            <a:pPr marL="914400" lvl="0" indent="-304800"/>
            <a:endParaRPr dirty="0" smtClean="0">
              <a:solidFill>
                <a:schemeClr val="accent3"/>
              </a:solidFill>
            </a:endParaRPr>
          </a:p>
        </p:txBody>
      </p:sp>
      <p:sp>
        <p:nvSpPr>
          <p:cNvPr id="3" name="Rectangle 2"/>
          <p:cNvSpPr/>
          <p:nvPr/>
        </p:nvSpPr>
        <p:spPr>
          <a:xfrm>
            <a:off x="607790" y="5987534"/>
            <a:ext cx="5300618" cy="338554"/>
          </a:xfrm>
          <a:prstGeom prst="rect">
            <a:avLst/>
          </a:prstGeom>
        </p:spPr>
        <p:txBody>
          <a:bodyPr wrap="none">
            <a:spAutoFit/>
          </a:bodyPr>
          <a:lstStyle/>
          <a:p>
            <a:pPr marL="457200" lvl="0" indent="-304800">
              <a:lnSpc>
                <a:spcPct val="100000"/>
              </a:lnSpc>
            </a:pPr>
            <a:r>
              <a:rPr lang="tr-TR" sz="1600" dirty="0" smtClean="0">
                <a:solidFill>
                  <a:schemeClr val="bg1"/>
                </a:solidFill>
                <a:latin typeface="Quicksand" panose="020B0604020202020204" charset="-94"/>
              </a:rPr>
              <a:t>Scale: 1 to 7, 1 = Disagree strongly, 7 = Agree strongly</a:t>
            </a:r>
            <a:endParaRPr lang="tr-TR" sz="1600" dirty="0" smtClean="0">
              <a:solidFill>
                <a:schemeClr val="bg1"/>
              </a:solidFill>
              <a:latin typeface="Quicksand" panose="020B0604020202020204" charset="-94"/>
            </a:endParaRPr>
          </a:p>
        </p:txBody>
      </p:sp>
    </p:spTree>
    <p:extLst>
      <p:ext uri="{BB962C8B-B14F-4D97-AF65-F5344CB8AC3E}">
        <p14:creationId xmlns:p14="http://schemas.microsoft.com/office/powerpoint/2010/main" val="115078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21167" y="624200"/>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5" name="Google Shape;235;p30"/>
          <p:cNvSpPr txBox="1">
            <a:spLocks noGrp="1"/>
          </p:cNvSpPr>
          <p:nvPr>
            <p:ph type="body" idx="1"/>
          </p:nvPr>
        </p:nvSpPr>
        <p:spPr>
          <a:xfrm>
            <a:off x="607790" y="1838090"/>
            <a:ext cx="11179822" cy="3264000"/>
          </a:xfrm>
          <a:prstGeom prst="rect">
            <a:avLst/>
          </a:prstGeom>
        </p:spPr>
        <p:txBody>
          <a:bodyPr spcFirstLastPara="1" wrap="square" lIns="91425" tIns="91425" rIns="91425" bIns="91425" anchor="t" anchorCtr="0">
            <a:noAutofit/>
          </a:bodyPr>
          <a:lstStyle/>
          <a:p>
            <a:pPr marL="0" lvl="0" indent="0">
              <a:lnSpc>
                <a:spcPct val="100000"/>
              </a:lnSpc>
              <a:buClr>
                <a:srgbClr val="002A49"/>
              </a:buClr>
              <a:buSzPts val="1100"/>
              <a:buNone/>
            </a:pPr>
            <a:r>
              <a:rPr lang="en-US" dirty="0"/>
              <a:t>The following items were presented as a check-list and subjects were instructed "In the grid below, check all the words whose definitions you are sure you know":</a:t>
            </a:r>
            <a:r>
              <a:rPr lang="en" dirty="0">
                <a:solidFill>
                  <a:srgbClr val="EBEBEB"/>
                </a:solidFill>
              </a:rPr>
              <a:t/>
            </a:r>
            <a:br>
              <a:rPr lang="en" dirty="0">
                <a:solidFill>
                  <a:srgbClr val="EBEBEB"/>
                </a:solidFill>
              </a:rPr>
            </a:br>
            <a:endParaRPr lang="tr-TR" dirty="0" smtClean="0">
              <a:solidFill>
                <a:schemeClr val="accent3"/>
              </a:solidFill>
            </a:endParaRPr>
          </a:p>
          <a:p>
            <a:pPr marL="914400" lvl="0" indent="-304800"/>
            <a:r>
              <a:rPr lang="tr-TR" dirty="0"/>
              <a:t>VCL1 </a:t>
            </a:r>
            <a:r>
              <a:rPr lang="tr-TR" dirty="0" smtClean="0"/>
              <a:t>boat</a:t>
            </a:r>
          </a:p>
          <a:p>
            <a:pPr marL="914400" lvl="0" indent="-304800"/>
            <a:r>
              <a:rPr lang="tr-TR" dirty="0"/>
              <a:t>VCL2 </a:t>
            </a:r>
            <a:r>
              <a:rPr lang="tr-TR" dirty="0" smtClean="0"/>
              <a:t>incoherent</a:t>
            </a:r>
          </a:p>
          <a:p>
            <a:pPr marL="914400" lvl="0" indent="-304800"/>
            <a:r>
              <a:rPr lang="tr-TR" dirty="0"/>
              <a:t>VCL3 </a:t>
            </a:r>
            <a:r>
              <a:rPr lang="tr-TR" dirty="0" smtClean="0"/>
              <a:t>pallid</a:t>
            </a:r>
          </a:p>
          <a:p>
            <a:pPr marL="914400" lvl="0" indent="-304800"/>
            <a:r>
              <a:rPr lang="tr-TR" dirty="0" smtClean="0"/>
              <a:t>.</a:t>
            </a:r>
          </a:p>
          <a:p>
            <a:pPr marL="914400" lvl="0" indent="-304800"/>
            <a:r>
              <a:rPr lang="tr-TR" dirty="0" smtClean="0"/>
              <a:t>.</a:t>
            </a:r>
          </a:p>
          <a:p>
            <a:pPr marL="914400" lvl="0" indent="-304800"/>
            <a:r>
              <a:rPr lang="tr-TR" dirty="0" smtClean="0"/>
              <a:t>.</a:t>
            </a:r>
          </a:p>
          <a:p>
            <a:pPr marL="914400" lvl="0" indent="-304800"/>
            <a:r>
              <a:rPr lang="tr-TR" dirty="0" smtClean="0"/>
              <a:t>.</a:t>
            </a:r>
          </a:p>
          <a:p>
            <a:pPr marL="914400" lvl="0" indent="-304800"/>
            <a:r>
              <a:rPr lang="tr-TR" dirty="0"/>
              <a:t>VCL16 funny</a:t>
            </a:r>
            <a:endParaRPr lang="tr-TR" dirty="0" smtClean="0"/>
          </a:p>
          <a:p>
            <a:pPr marL="914400" lvl="0" indent="-304800"/>
            <a:endParaRPr lang="tr-TR" dirty="0">
              <a:solidFill>
                <a:schemeClr val="accent3"/>
              </a:solidFill>
            </a:endParaRPr>
          </a:p>
          <a:p>
            <a:pPr marL="914400" lvl="0" indent="-304800"/>
            <a:endParaRPr dirty="0" smtClean="0">
              <a:solidFill>
                <a:schemeClr val="accent3"/>
              </a:solidFill>
            </a:endParaRPr>
          </a:p>
        </p:txBody>
      </p:sp>
      <p:sp>
        <p:nvSpPr>
          <p:cNvPr id="3" name="Rectangle 2"/>
          <p:cNvSpPr/>
          <p:nvPr/>
        </p:nvSpPr>
        <p:spPr>
          <a:xfrm>
            <a:off x="607790" y="5344738"/>
            <a:ext cx="6939079" cy="584775"/>
          </a:xfrm>
          <a:prstGeom prst="rect">
            <a:avLst/>
          </a:prstGeom>
        </p:spPr>
        <p:txBody>
          <a:bodyPr wrap="none">
            <a:spAutoFit/>
          </a:bodyPr>
          <a:lstStyle/>
          <a:p>
            <a:pPr marL="457200" lvl="0" indent="-304800">
              <a:lnSpc>
                <a:spcPct val="100000"/>
              </a:lnSpc>
            </a:pPr>
            <a:r>
              <a:rPr lang="en-US" sz="1600" dirty="0" smtClean="0">
                <a:solidFill>
                  <a:schemeClr val="bg1"/>
                </a:solidFill>
              </a:rPr>
              <a:t>A value of 1 is checked, 0 means unchecked. The words at VCL6, VCL9,</a:t>
            </a:r>
            <a:endParaRPr lang="tr-TR" sz="1600" dirty="0" smtClean="0">
              <a:solidFill>
                <a:schemeClr val="bg1"/>
              </a:solidFill>
            </a:endParaRPr>
          </a:p>
          <a:p>
            <a:pPr marL="457200" lvl="0" indent="-304800">
              <a:lnSpc>
                <a:spcPct val="100000"/>
              </a:lnSpc>
            </a:pPr>
            <a:r>
              <a:rPr lang="en-US" sz="1600" dirty="0" smtClean="0">
                <a:solidFill>
                  <a:schemeClr val="bg1"/>
                </a:solidFill>
              </a:rPr>
              <a:t>and VCL12 are not real words and can be used as a validity check.</a:t>
            </a:r>
            <a:endParaRPr lang="tr-TR" sz="1600" dirty="0" smtClean="0">
              <a:solidFill>
                <a:schemeClr val="bg1"/>
              </a:solidFill>
              <a:latin typeface="Quicksand" panose="020B0604020202020204" charset="-94"/>
            </a:endParaRPr>
          </a:p>
        </p:txBody>
      </p:sp>
    </p:spTree>
    <p:extLst>
      <p:ext uri="{BB962C8B-B14F-4D97-AF65-F5344CB8AC3E}">
        <p14:creationId xmlns:p14="http://schemas.microsoft.com/office/powerpoint/2010/main" val="395362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117695" y="253008"/>
            <a:ext cx="9503600" cy="763600"/>
          </a:xfrm>
          <a:prstGeom prst="rect">
            <a:avLst/>
          </a:prstGeom>
        </p:spPr>
        <p:txBody>
          <a:bodyPr spcFirstLastPara="1" wrap="square" lIns="121900" tIns="121900" rIns="121900" bIns="121900" anchor="t" anchorCtr="0">
            <a:noAutofit/>
          </a:bodyPr>
          <a:lstStyle/>
          <a:p>
            <a:r>
              <a:rPr lang="tr-TR" dirty="0" smtClean="0"/>
              <a:t>About the Dataset</a:t>
            </a:r>
            <a:endParaRPr dirty="0"/>
          </a:p>
          <a:p>
            <a:endParaRPr dirty="0"/>
          </a:p>
        </p:txBody>
      </p:sp>
      <p:sp>
        <p:nvSpPr>
          <p:cNvPr id="5" name="Google Shape;235;p30"/>
          <p:cNvSpPr txBox="1">
            <a:spLocks noGrp="1"/>
          </p:cNvSpPr>
          <p:nvPr>
            <p:ph type="body" idx="1"/>
          </p:nvPr>
        </p:nvSpPr>
        <p:spPr>
          <a:xfrm>
            <a:off x="181069" y="1016608"/>
            <a:ext cx="11624650" cy="3264000"/>
          </a:xfrm>
          <a:prstGeom prst="rect">
            <a:avLst/>
          </a:prstGeom>
        </p:spPr>
        <p:txBody>
          <a:bodyPr spcFirstLastPara="1" wrap="square" lIns="91425" tIns="91425" rIns="91425" bIns="91425" anchor="t" anchorCtr="0">
            <a:noAutofit/>
          </a:bodyPr>
          <a:lstStyle/>
          <a:p>
            <a:pPr marL="0" lvl="0" indent="0">
              <a:lnSpc>
                <a:spcPct val="100000"/>
              </a:lnSpc>
              <a:buClr>
                <a:srgbClr val="002A49"/>
              </a:buClr>
              <a:buSzPts val="1100"/>
              <a:buNone/>
            </a:pPr>
            <a:r>
              <a:rPr lang="en-US" dirty="0"/>
              <a:t>A bunch more questions were then asked:</a:t>
            </a:r>
            <a:r>
              <a:rPr lang="en" dirty="0">
                <a:solidFill>
                  <a:srgbClr val="EBEBEB"/>
                </a:solidFill>
              </a:rPr>
              <a:t/>
            </a:r>
            <a:br>
              <a:rPr lang="en" dirty="0">
                <a:solidFill>
                  <a:srgbClr val="EBEBEB"/>
                </a:solidFill>
              </a:rPr>
            </a:br>
            <a:endParaRPr lang="tr-TR" dirty="0" smtClean="0">
              <a:solidFill>
                <a:schemeClr val="accent3"/>
              </a:solidFill>
            </a:endParaRPr>
          </a:p>
          <a:p>
            <a:r>
              <a:rPr lang="en-US" b="1" dirty="0" smtClean="0"/>
              <a:t>Education</a:t>
            </a:r>
            <a:r>
              <a:rPr lang="tr-TR" b="1" dirty="0" smtClean="0"/>
              <a:t>:</a:t>
            </a:r>
            <a:r>
              <a:rPr lang="en-US" dirty="0" smtClean="0"/>
              <a:t> </a:t>
            </a:r>
            <a:r>
              <a:rPr lang="en-US" dirty="0"/>
              <a:t>"How much education have you completed?", 1=Less than high school, 2=High school, 3=University degree, 4=Graduate degree</a:t>
            </a:r>
          </a:p>
          <a:p>
            <a:r>
              <a:rPr lang="en-US" b="1" dirty="0" smtClean="0"/>
              <a:t>Urban</a:t>
            </a:r>
            <a:r>
              <a:rPr lang="tr-TR" b="1" dirty="0" smtClean="0"/>
              <a:t>:</a:t>
            </a:r>
            <a:r>
              <a:rPr lang="en-US" dirty="0" smtClean="0"/>
              <a:t> </a:t>
            </a:r>
            <a:r>
              <a:rPr lang="en-US" dirty="0"/>
              <a:t>"What type of area did you live when you were a child?", 1=Rural (country side), 2=Suburban, 3=Urban (town, city)</a:t>
            </a:r>
          </a:p>
          <a:p>
            <a:r>
              <a:rPr lang="en-US" b="1" dirty="0" smtClean="0"/>
              <a:t>Gender</a:t>
            </a:r>
            <a:r>
              <a:rPr lang="tr-TR" b="1" dirty="0" smtClean="0"/>
              <a:t>:</a:t>
            </a:r>
            <a:r>
              <a:rPr lang="en-US" dirty="0" smtClean="0"/>
              <a:t> </a:t>
            </a:r>
            <a:r>
              <a:rPr lang="en-US" dirty="0"/>
              <a:t>"What is your gender?", 1=Male, 2=Female, 3=Other</a:t>
            </a:r>
          </a:p>
          <a:p>
            <a:r>
              <a:rPr lang="en-US" b="1" dirty="0" err="1" smtClean="0"/>
              <a:t>Engnat</a:t>
            </a:r>
            <a:r>
              <a:rPr lang="tr-TR" b="1" dirty="0" smtClean="0"/>
              <a:t>:</a:t>
            </a:r>
            <a:r>
              <a:rPr lang="en-US" dirty="0" smtClean="0"/>
              <a:t> </a:t>
            </a:r>
            <a:r>
              <a:rPr lang="en-US" dirty="0"/>
              <a:t>"Is English your native language?", 1=Yes, 2=No</a:t>
            </a:r>
          </a:p>
          <a:p>
            <a:r>
              <a:rPr lang="en-US" b="1" dirty="0" smtClean="0"/>
              <a:t>Age</a:t>
            </a:r>
            <a:r>
              <a:rPr lang="tr-TR" b="1" dirty="0" smtClean="0"/>
              <a:t>:</a:t>
            </a:r>
            <a:r>
              <a:rPr lang="en-US" dirty="0" smtClean="0"/>
              <a:t> </a:t>
            </a:r>
            <a:r>
              <a:rPr lang="en-US" dirty="0"/>
              <a:t>"How many years old are you?"</a:t>
            </a:r>
          </a:p>
          <a:p>
            <a:r>
              <a:rPr lang="en-US" b="1" dirty="0" smtClean="0"/>
              <a:t>Hand</a:t>
            </a:r>
            <a:r>
              <a:rPr lang="tr-TR" b="1" dirty="0" smtClean="0"/>
              <a:t>:</a:t>
            </a:r>
            <a:r>
              <a:rPr lang="en-US" dirty="0" smtClean="0"/>
              <a:t> </a:t>
            </a:r>
            <a:r>
              <a:rPr lang="en-US" dirty="0"/>
              <a:t>"What hand do you use to write with?", 1=Right, 2=Left, 3=Both</a:t>
            </a:r>
          </a:p>
          <a:p>
            <a:r>
              <a:rPr lang="en-US" b="1" dirty="0" smtClean="0"/>
              <a:t>Religion</a:t>
            </a:r>
            <a:r>
              <a:rPr lang="tr-TR" b="1" dirty="0" smtClean="0"/>
              <a:t>:</a:t>
            </a:r>
            <a:r>
              <a:rPr lang="en-US" dirty="0" smtClean="0"/>
              <a:t> </a:t>
            </a:r>
            <a:r>
              <a:rPr lang="en-US" dirty="0"/>
              <a:t>"What is your religion?", 1=Agnostic, 2=Atheist, 3=Buddhist, 4=Christian (Catholic), 5=Christian (Mormon), 6=Christian (Protestant), 7=Christian (Other), 8=Hindu, 9=Jewish, 10=Muslim, 11=Sikh, 12=Other</a:t>
            </a:r>
          </a:p>
          <a:p>
            <a:r>
              <a:rPr lang="en-US" b="1" dirty="0" smtClean="0"/>
              <a:t>Orientation</a:t>
            </a:r>
            <a:r>
              <a:rPr lang="tr-TR" b="1" dirty="0" smtClean="0"/>
              <a:t>:</a:t>
            </a:r>
            <a:r>
              <a:rPr lang="en-US" dirty="0" smtClean="0"/>
              <a:t> </a:t>
            </a:r>
            <a:r>
              <a:rPr lang="en-US" dirty="0"/>
              <a:t>"What is your sexual orientation?", 1=Heterosexual, 2=Bisexual, 3=Homosexual, 4=Asexual, 5=Other</a:t>
            </a:r>
          </a:p>
          <a:p>
            <a:r>
              <a:rPr lang="en-US" b="1" dirty="0" smtClean="0"/>
              <a:t>Race</a:t>
            </a:r>
            <a:r>
              <a:rPr lang="tr-TR" b="1" dirty="0" smtClean="0"/>
              <a:t>:</a:t>
            </a:r>
            <a:r>
              <a:rPr lang="en-US" dirty="0" smtClean="0"/>
              <a:t> </a:t>
            </a:r>
            <a:r>
              <a:rPr lang="en-US" dirty="0"/>
              <a:t>"What is your race?", 10=Asian, 20=Arab, 30=Black, 40=Indigenous Australian, 50=Native American, 60=White, 70=Other</a:t>
            </a:r>
          </a:p>
          <a:p>
            <a:r>
              <a:rPr lang="en-US" b="1" dirty="0" smtClean="0"/>
              <a:t>Voted</a:t>
            </a:r>
            <a:r>
              <a:rPr lang="tr-TR" b="1" dirty="0" smtClean="0"/>
              <a:t>:</a:t>
            </a:r>
            <a:r>
              <a:rPr lang="en-US" dirty="0" smtClean="0"/>
              <a:t> </a:t>
            </a:r>
            <a:r>
              <a:rPr lang="en-US" dirty="0"/>
              <a:t>"Have you voted in a national election in the past year?", 1=Yes, 2=No</a:t>
            </a:r>
          </a:p>
          <a:p>
            <a:r>
              <a:rPr lang="en-US" b="1" dirty="0" smtClean="0"/>
              <a:t>Married</a:t>
            </a:r>
            <a:r>
              <a:rPr lang="tr-TR" b="1" dirty="0" smtClean="0"/>
              <a:t>:</a:t>
            </a:r>
            <a:r>
              <a:rPr lang="en-US" dirty="0" smtClean="0"/>
              <a:t> </a:t>
            </a:r>
            <a:r>
              <a:rPr lang="en-US" dirty="0"/>
              <a:t>"What is your marital status?", 1=Never married, 2=Currently married, 3=Previously married</a:t>
            </a:r>
          </a:p>
          <a:p>
            <a:r>
              <a:rPr lang="en-US" b="1" dirty="0" err="1" smtClean="0"/>
              <a:t>Familysize</a:t>
            </a:r>
            <a:r>
              <a:rPr lang="tr-TR" b="1" dirty="0" smtClean="0"/>
              <a:t>:</a:t>
            </a:r>
            <a:r>
              <a:rPr lang="en-US" dirty="0" smtClean="0"/>
              <a:t> </a:t>
            </a:r>
            <a:r>
              <a:rPr lang="en-US" dirty="0"/>
              <a:t>"Including you, how many children did your mother have?"</a:t>
            </a:r>
          </a:p>
          <a:p>
            <a:r>
              <a:rPr lang="en-US" b="1" dirty="0" smtClean="0"/>
              <a:t>Major</a:t>
            </a:r>
            <a:r>
              <a:rPr lang="tr-TR" b="1" dirty="0" smtClean="0"/>
              <a:t>:</a:t>
            </a:r>
            <a:r>
              <a:rPr lang="en-US" dirty="0" smtClean="0"/>
              <a:t> </a:t>
            </a:r>
            <a:r>
              <a:rPr lang="en-US" dirty="0"/>
              <a:t>"If you attended a university, what was your major (e.g. "psychology", "English", "civil engineering")?"</a:t>
            </a:r>
          </a:p>
          <a:p>
            <a:pPr marL="914400" lvl="0" indent="-304800"/>
            <a:endParaRPr lang="tr-TR" dirty="0">
              <a:solidFill>
                <a:schemeClr val="accent3"/>
              </a:solidFill>
            </a:endParaRPr>
          </a:p>
          <a:p>
            <a:pPr marL="914400" lvl="0" indent="-304800"/>
            <a:endParaRPr dirty="0" smtClean="0">
              <a:solidFill>
                <a:schemeClr val="accent3"/>
              </a:solidFill>
            </a:endParaRPr>
          </a:p>
        </p:txBody>
      </p:sp>
    </p:spTree>
    <p:extLst>
      <p:ext uri="{BB962C8B-B14F-4D97-AF65-F5344CB8AC3E}">
        <p14:creationId xmlns:p14="http://schemas.microsoft.com/office/powerpoint/2010/main" val="1199939666"/>
      </p:ext>
    </p:extLst>
  </p:cSld>
  <p:clrMapOvr>
    <a:masterClrMapping/>
  </p:clrMapOvr>
</p:sld>
</file>

<file path=ppt/theme/theme1.xml><?xml version="1.0" encoding="utf-8"?>
<a:theme xmlns:a="http://schemas.openxmlformats.org/drawingml/2006/main" name="Sketch Project Proposal by Slidesgo">
  <a:themeElements>
    <a:clrScheme name="Simple Light">
      <a:dk1>
        <a:srgbClr val="002546"/>
      </a:dk1>
      <a:lt1>
        <a:srgbClr val="FFFFFF"/>
      </a:lt1>
      <a:dk2>
        <a:srgbClr val="F1C232"/>
      </a:dk2>
      <a:lt2>
        <a:srgbClr val="3D85C6"/>
      </a:lt2>
      <a:accent1>
        <a:srgbClr val="F1C232"/>
      </a:accent1>
      <a:accent2>
        <a:srgbClr val="3D85C6"/>
      </a:accent2>
      <a:accent3>
        <a:srgbClr val="FFFFFF"/>
      </a:accent3>
      <a:accent4>
        <a:srgbClr val="002546"/>
      </a:accent4>
      <a:accent5>
        <a:srgbClr val="F1C232"/>
      </a:accent5>
      <a:accent6>
        <a:srgbClr val="3D85C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1721</Words>
  <Application>Microsoft Office PowerPoint</Application>
  <PresentationFormat>Widescreen</PresentationFormat>
  <Paragraphs>176</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Anaheim</vt:lpstr>
      <vt:lpstr>Arial</vt:lpstr>
      <vt:lpstr>Arial Unicode MS</vt:lpstr>
      <vt:lpstr>Calibri</vt:lpstr>
      <vt:lpstr>Handlee</vt:lpstr>
      <vt:lpstr>Quicksand</vt:lpstr>
      <vt:lpstr>Roboto</vt:lpstr>
      <vt:lpstr>Sketch Project Proposal by Slidesgo</vt:lpstr>
      <vt:lpstr>Prediction of Depression, Anxiety and Stress</vt:lpstr>
      <vt:lpstr>About the project </vt:lpstr>
      <vt:lpstr>TABLE OF CONTENTS</vt:lpstr>
      <vt:lpstr>About the Dataset </vt:lpstr>
      <vt:lpstr>About the Dataset </vt:lpstr>
      <vt:lpstr>About the Dataset</vt:lpstr>
      <vt:lpstr>About the Dataset </vt:lpstr>
      <vt:lpstr>About the Dataset </vt:lpstr>
      <vt:lpstr>About the Dataset </vt:lpstr>
      <vt:lpstr>About the Dataset </vt:lpstr>
      <vt:lpstr>Exploratory Data Analysis</vt:lpstr>
      <vt:lpstr>Exploratory Data Analysis</vt:lpstr>
      <vt:lpstr>Exploratory Data Analysis</vt:lpstr>
      <vt:lpstr>Exploratory Data Analysis</vt:lpstr>
      <vt:lpstr>Preprocessing </vt:lpstr>
      <vt:lpstr>Feature Engineering</vt:lpstr>
      <vt:lpstr>Model</vt:lpstr>
      <vt:lpstr>Model Results</vt:lpstr>
      <vt:lpstr>Model Results</vt:lpstr>
    </vt:vector>
  </TitlesOfParts>
  <Company>VODAFONE TELEKOMUNIKASYON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Burabak, Mert, Vodafone</dc:creator>
  <cp:lastModifiedBy>Burabak, Mert, Vodafone</cp:lastModifiedBy>
  <cp:revision>13</cp:revision>
  <dcterms:created xsi:type="dcterms:W3CDTF">2022-01-06T21:05:45Z</dcterms:created>
  <dcterms:modified xsi:type="dcterms:W3CDTF">2022-01-06T23:10:04Z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Mert.Burabak@vodafone.com</vt:lpwstr>
  </property>
  <property fmtid="{D5CDD505-2E9C-101B-9397-08002B2CF9AE}" pid="5" name="MSIP_Label_0359f705-2ba0-454b-9cfc-6ce5bcaac040_SetDate">
    <vt:lpwstr>2022-01-06T23:10:04.4207280Z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