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3E7E-065E-2D40-8BCC-56B895384A0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2D66-6628-0E48-B87F-2DEAEF5F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857500" y="140048"/>
            <a:ext cx="6477000" cy="6527800"/>
            <a:chOff x="2857500" y="140048"/>
            <a:chExt cx="6477000" cy="6527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00" y="140048"/>
              <a:ext cx="6477000" cy="65278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860097" y="1651870"/>
              <a:ext cx="3194138" cy="3554260"/>
              <a:chOff x="4860097" y="1651870"/>
              <a:chExt cx="3194138" cy="3554260"/>
            </a:xfrm>
          </p:grpSpPr>
          <p:sp>
            <p:nvSpPr>
              <p:cNvPr id="13" name="Arc 12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3" idx="0"/>
              </p:cNvCxnSpPr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93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32100" y="152400"/>
            <a:ext cx="6515100" cy="6540500"/>
            <a:chOff x="2832100" y="152400"/>
            <a:chExt cx="6515100" cy="6540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100" y="152400"/>
              <a:ext cx="6515100" cy="65405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597050" y="1645520"/>
              <a:ext cx="3194138" cy="3554260"/>
              <a:chOff x="4860097" y="1651870"/>
              <a:chExt cx="3194138" cy="3554260"/>
            </a:xfrm>
          </p:grpSpPr>
          <p:sp>
            <p:nvSpPr>
              <p:cNvPr id="6" name="Arc 5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0800000">
              <a:off x="4398721" y="1645520"/>
              <a:ext cx="3194138" cy="3554260"/>
              <a:chOff x="4860097" y="1651870"/>
              <a:chExt cx="3194138" cy="3554260"/>
            </a:xfrm>
          </p:grpSpPr>
          <p:sp>
            <p:nvSpPr>
              <p:cNvPr id="9" name="Arc 8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26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832100" y="152400"/>
            <a:ext cx="6527800" cy="6540500"/>
            <a:chOff x="2832100" y="152400"/>
            <a:chExt cx="6527800" cy="6540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100" y="152400"/>
              <a:ext cx="6527800" cy="65405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321478" y="1789657"/>
              <a:ext cx="3194138" cy="3554260"/>
              <a:chOff x="4860097" y="1651870"/>
              <a:chExt cx="3194138" cy="3554260"/>
            </a:xfrm>
          </p:grpSpPr>
          <p:sp>
            <p:nvSpPr>
              <p:cNvPr id="7" name="Arc 6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98931" y="1503646"/>
              <a:ext cx="3194138" cy="3554260"/>
              <a:chOff x="4860097" y="1651870"/>
              <a:chExt cx="3194138" cy="3554260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623808" y="1259095"/>
              <a:ext cx="3194138" cy="3554260"/>
              <a:chOff x="4860097" y="1651870"/>
              <a:chExt cx="3194138" cy="3554260"/>
            </a:xfrm>
          </p:grpSpPr>
          <p:sp>
            <p:nvSpPr>
              <p:cNvPr id="13" name="Arc 12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748685" y="1027657"/>
              <a:ext cx="3194138" cy="3554260"/>
              <a:chOff x="4860097" y="1651870"/>
              <a:chExt cx="3194138" cy="3554260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99552" y="819706"/>
              <a:ext cx="3194138" cy="3554260"/>
              <a:chOff x="4860097" y="1651870"/>
              <a:chExt cx="3194138" cy="3554260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065361" y="588268"/>
              <a:ext cx="3194138" cy="3554260"/>
              <a:chOff x="4860097" y="1651870"/>
              <a:chExt cx="3194138" cy="3554260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4860097" y="1651870"/>
                <a:ext cx="3194138" cy="3554260"/>
              </a:xfrm>
              <a:prstGeom prst="arc">
                <a:avLst>
                  <a:gd name="adj1" fmla="val 16376679"/>
                  <a:gd name="adj2" fmla="val 179837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457166" y="1651870"/>
                <a:ext cx="91265" cy="2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52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2017-05-07T19:22:35Z</dcterms:created>
  <dcterms:modified xsi:type="dcterms:W3CDTF">2017-05-07T19:28:24Z</dcterms:modified>
</cp:coreProperties>
</file>