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34d036f78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34d036f78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35b60e13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35b60e13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35b60e1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35b60e1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34d036f7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34d036f7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34d036f7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34d036f7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34d036f7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34d036f7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34d036f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34d036f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34d036f7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34d036f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34d036f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34d036f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34d036f7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34d036f7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Shear Sort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Michael Clausen, Jayson Doty, and Youssef Hegazy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9847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Dr. Bein. Lecture1_Introduction and Lecture11_Parallel_Sorting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Meir, Avi. Big Data in the Cloud - A Comprehensive Guide, </a:t>
            </a:r>
            <a:r>
              <a:rPr lang="en"/>
              <a:t>https://www.ridge.co/blog/big-data-in-the-cloud-a-comprehensive-guide/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672550" y="24880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727475" y="1019800"/>
            <a:ext cx="37989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Sorting large datasets efficiently.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Many institutions have collected huge amounts of data that may need to be sorted before analysis can occur.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Sequential sorting algorithms do not all scale well when applied to these large sets of data.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Sorting</a:t>
            </a:r>
            <a:r>
              <a:rPr lang="en" sz="1400"/>
              <a:t> with a parallel architecture  results  in much faster computations.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Shear Sort is a parallel solution that is specifically used with 2-dimensional mesh architectures.</a:t>
            </a:r>
            <a:endParaRPr sz="14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500" y="2718000"/>
            <a:ext cx="2365375" cy="178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71450">
              <a:schemeClr val="accent5">
                <a:alpha val="50000"/>
              </a:schemeClr>
            </a:outerShdw>
          </a:effectLst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50" y="879724"/>
            <a:ext cx="2365375" cy="199637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60000" dist="171450">
              <a:schemeClr val="accent5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Shear Sort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344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Sort values on an N cell matrix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the following steps log n times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Odd Stage - Sort odd rows from left to right and evens from right to left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Even Stage - Sort columns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13449" r="25693" t="0"/>
          <a:stretch/>
        </p:blipFill>
        <p:spPr>
          <a:xfrm>
            <a:off x="5114850" y="1307851"/>
            <a:ext cx="3129326" cy="327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200025">
              <a:schemeClr val="accent5">
                <a:alpha val="23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Shear Sort Contd.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18450" y="1896900"/>
            <a:ext cx="3598500" cy="13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sorted the rows and the columns using Bubble Sort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resulting matrix is sorted in a “snake like pattern”</a:t>
            </a:r>
            <a:endParaRPr sz="16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050" y="986300"/>
            <a:ext cx="3191356" cy="317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640000" dist="142875">
              <a:schemeClr val="accent5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used CUDA and wrote the program in C/C++.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thought that this was a perfect problem to solve with CUDA as the platform allows you to instantly create matrices on the GPU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CUDA makes calculations upon these matrices intuitive.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user enters the value for n and an n x n matrix is filled with random integers from -100 to 900.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resulting matrix is sorted in a “snake like” pattern.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Commands Used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cudaMalloc()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cudaMemcpy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dim3</a:t>
            </a:r>
            <a:r>
              <a:rPr lang="en"/>
              <a:t>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__global__  KernelFunc&lt;&lt;&lt;&gt;&gt;&gt;()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cudaDeviceSynchronize()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cudaFree()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blockIDx, threadIDx, blockDim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Difficulties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52550" y="2002350"/>
            <a:ext cx="70389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had some trouble implementing the odd-even sorting sorting so we used Bubble Sort instead for the rows/columns.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divide the program up between host, global, and device functions.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052550" y="1783200"/>
            <a:ext cx="7038900" cy="15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sorts square matrices, so the square root of the number of values must be a positive integer.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haven’t found an upper limit for N so far.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Currently sorts values from -100 to 900 but this can be easily adjusted if needed.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Demonstration &amp; Pseudocode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933200" y="13078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ShearSortRow function: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Calculate the threadID based on the block and thread indices.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If (threadID &lt; matrix.size(n)):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   Loop over the matrix rows (i from 0 to n):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      Loop over the matrix columns (j from 0 to n-1):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         Calculate the index in the matrix based on the threadID and      column index.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         If ( ( row%2==0 &amp;&amp; element[index] &gt; element[index+1)] ) or (row %2==1 &amp;&amp; element[index] &lt; element[index+1]) ) 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            swap the elements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ShearSortColumn</a:t>
            </a: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 function: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Calculate the threadID based on the block and thread indices.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If (threadID &lt; matrix.size(n)):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   Loop over the matrix rows (i from 0 to n):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      Loop over the matrix columns (j from 0 to n-1):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         Calculate the index in the matrix based on the column index and threadID.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         If ( element[index] &gt; element[index+1] )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              swap the elements.</a:t>
            </a:r>
            <a:endParaRPr sz="920"/>
          </a:p>
        </p:txBody>
      </p:sp>
      <p:sp>
        <p:nvSpPr>
          <p:cNvPr id="188" name="Google Shape;188;p21"/>
          <p:cNvSpPr txBox="1"/>
          <p:nvPr>
            <p:ph idx="2" type="body"/>
          </p:nvPr>
        </p:nvSpPr>
        <p:spPr>
          <a:xfrm>
            <a:off x="1364450" y="952850"/>
            <a:ext cx="34506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660">
                <a:latin typeface="Times New Roman"/>
                <a:ea typeface="Times New Roman"/>
                <a:cs typeface="Times New Roman"/>
                <a:sym typeface="Times New Roman"/>
              </a:rPr>
              <a:t>Main function:</a:t>
            </a:r>
            <a:endParaRPr b="1"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Initialize N to 0.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Display a prompt for the user to enter an integer value for N greater than 0.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Get the value of N from user input.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While (N &lt; 1):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	Display a message that N must be greater than 0.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	Get the value of N from user input again.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Declare a 2D array 'ha' with dimensions N x N.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Declare pointers 'dm' and 'd_count' for GPU memory.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// Initialize the matrix with random values and print it.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Display "Matrix before sorting" with a separator line.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For each row (i from 0 to N):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	For each column (j from 0 to N):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  	Assign a random value to ha[i][j].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  	Display the value of ha[i][j] with proper formatting.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// Memory allocation and data transfer to GPU.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Allocate memory on GPU for 'dm' with size N x N.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Copy the matrix 'ha' from host to device memory.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Define the number of threads per block and the number of blocks.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Set threadsPerBlock to N and numBlocks to 1.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For (i from 0 to log2(N) + 1):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	Launch the ShearSortRow kernel function with parameters 'dm' and 'N'.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	Synchronize the device to ensure kernel execution is completed.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	Launch the ShearSortColumn kernel function with parameters 'dm' and 'N'.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	Synchronize the device again.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// Copy the sorted matrix back to the host and free GPU memory.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Copy the matrix 'dm' from device to host memory.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Free the memory allocated for 'dm' on the GPU.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// Print the sorted matrix.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Display "Matrix After sorting" with a separator line.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For each row (i from 0 to N):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	For each column (j from 0 to N):</a:t>
            </a:r>
            <a:endParaRPr sz="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660">
                <a:latin typeface="Times New Roman"/>
                <a:ea typeface="Times New Roman"/>
                <a:cs typeface="Times New Roman"/>
                <a:sym typeface="Times New Roman"/>
              </a:rPr>
              <a:t>     	Display the value of ha[i][j] with proper formatting.</a:t>
            </a:r>
            <a:endParaRPr sz="71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