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2" r:id="rId3"/>
    <p:sldMasterId id="2147483666" r:id="rId4"/>
  </p:sldMasterIdLst>
  <p:notesMasterIdLst>
    <p:notesMasterId r:id="rId69"/>
  </p:notesMasterIdLst>
  <p:handoutMasterIdLst>
    <p:handoutMasterId r:id="rId70"/>
  </p:handoutMasterIdLst>
  <p:sldIdLst>
    <p:sldId id="265" r:id="rId5"/>
    <p:sldId id="331" r:id="rId6"/>
    <p:sldId id="334" r:id="rId7"/>
    <p:sldId id="332" r:id="rId8"/>
    <p:sldId id="333" r:id="rId9"/>
    <p:sldId id="335" r:id="rId10"/>
    <p:sldId id="336" r:id="rId11"/>
    <p:sldId id="337" r:id="rId12"/>
    <p:sldId id="338" r:id="rId13"/>
    <p:sldId id="344" r:id="rId14"/>
    <p:sldId id="339" r:id="rId15"/>
    <p:sldId id="340" r:id="rId16"/>
    <p:sldId id="341" r:id="rId17"/>
    <p:sldId id="342" r:id="rId18"/>
    <p:sldId id="343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3" r:id="rId35"/>
    <p:sldId id="360" r:id="rId36"/>
    <p:sldId id="361" r:id="rId37"/>
    <p:sldId id="362" r:id="rId38"/>
    <p:sldId id="364" r:id="rId39"/>
    <p:sldId id="365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94" r:id="rId57"/>
    <p:sldId id="384" r:id="rId58"/>
    <p:sldId id="383" r:id="rId59"/>
    <p:sldId id="385" r:id="rId60"/>
    <p:sldId id="386" r:id="rId61"/>
    <p:sldId id="387" r:id="rId62"/>
    <p:sldId id="388" r:id="rId63"/>
    <p:sldId id="395" r:id="rId64"/>
    <p:sldId id="390" r:id="rId65"/>
    <p:sldId id="391" r:id="rId66"/>
    <p:sldId id="392" r:id="rId67"/>
    <p:sldId id="393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254" autoAdjust="0"/>
  </p:normalViewPr>
  <p:slideViewPr>
    <p:cSldViewPr>
      <p:cViewPr>
        <p:scale>
          <a:sx n="75" d="100"/>
          <a:sy n="75" d="100"/>
        </p:scale>
        <p:origin x="-5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-Coding-Boot-Camp-at-UT-Austin/07-16-NCC-Class-Content/tree/master/Class-Content" TargetMode="External"/><Relationship Id="rId4" Type="http://schemas.openxmlformats.org/officeDocument/2006/relationships/hyperlink" Target="https://github.com/the-Coding-Boot-Camp-at-UT-Austin/07-16-NCC-Class-Content%23curriculum-by-week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w3schools.com/tags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jpeg"/><Relationship Id="rId3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he-Coding-Boot-Camp-at-UT-Austin/07-16-NCC-Class-Content/tree/master/Class-Content/01-html-css-three-days/2-Homework/Instruction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Git’n</a:t>
            </a:r>
            <a:r>
              <a:rPr lang="en-US" i="1" dirty="0" smtClean="0"/>
              <a:t> Pro with HTML/CSS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July, 20,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SpongeBob's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SpongeBob's Version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 – Tragedy #2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Version Control: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Offers a set of commands and an organizational structure for managing code when multiple developers work simultaneously.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Major Benefits come from using Git: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Code Conflict Resolution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Kobe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Group Project – Tragedy 2 (Revisited)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 (bad) code deletions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The Group Project </a:t>
            </a:r>
            <a:r>
              <a:rPr lang="en-US" u="sng" dirty="0" smtClean="0"/>
              <a:t>with version control</a:t>
            </a:r>
            <a:endParaRPr lang="en-US" u="sng" dirty="0"/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But this time,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Activity!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 and have one of you explain to the other: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the concept of version control is</a:t>
            </a:r>
          </a:p>
          <a:p>
            <a:endParaRPr lang="en-US" sz="20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 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this GitHub?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 bwMode="auto"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to GitHub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  <a:r>
              <a:rPr lang="en-US" dirty="0" err="1" smtClean="0"/>
              <a:t>Git</a:t>
            </a:r>
            <a:r>
              <a:rPr lang="en-US" dirty="0" smtClean="0"/>
              <a:t> Demo!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git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git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clone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add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Git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commit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push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pull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</a:t>
            </a: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 and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a Bit Lost? Never Worry!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If You’re Still Lost… Here’s a (Free) Course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Round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On Ugly 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9535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Syntax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Help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https://github.com/the-Coding-Boot-Camp-at-UT-Austin/07-16-NCC-Class-Content/tree/master/Class-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Content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https://github.com/the-Coding-Boot-Camp-at-UT-Austin/07-16-NCC-Class-Content#curriculum-by-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week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Office Hours: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T/W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6:30 – 8:00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Announcement through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Student Success: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Anytime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Syntax (with Attribute)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Tricky Tags (Self-Closing)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Important Common Tags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Headers: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1 (Largest Header)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2 (Next Largest Header)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3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&lt;em&gt;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&lt;img&gt;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, &lt;a href&gt;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&lt;br&gt;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Less Common Tags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http://www.w3schools.com/tags/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for Forms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for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Stylin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#1 - Assignment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GitHub.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https://github.com/the-Coding-Boot-Camp-at-UT-Austin/07-16-NCC-Class-Content/tree/master/Class-Content/01-html-css-three-days/2-Homework/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Instructions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next week</a:t>
            </a:r>
          </a:p>
          <a:p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MW Class: Next </a:t>
            </a:r>
            <a:r>
              <a:rPr lang="en-US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Wednesday 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(7/27/2016)</a:t>
            </a:r>
          </a:p>
          <a:p>
            <a:pPr marL="342900" lvl="1" indent="0">
              <a:buNone/>
            </a:pPr>
            <a:endParaRPr lang="en-US" sz="19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TTH Class: Next Thursday (7/28/2016)</a:t>
            </a:r>
            <a:endParaRPr lang="en-US" sz="19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/ CSS Analogy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“Notepad”. </a:t>
            </a:r>
          </a:p>
          <a:p>
            <a:pPr algn="ctr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  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 -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CSS Attributes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 .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Duo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+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Know Thyself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 and how it works with HTML.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26900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Version Control and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create GitHub Repositories, push code into them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make more HTML documents.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HTML tags.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CSS styling 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Thyself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 and how it works with HTML.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/ 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9819</TotalTime>
  <Words>2059</Words>
  <Application>Microsoft Macintosh PowerPoint</Application>
  <PresentationFormat>On-screen Show (4:3)</PresentationFormat>
  <Paragraphs>414</Paragraphs>
  <Slides>64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UCF - Theme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On Ugly HTML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Recap + Questions</vt:lpstr>
      <vt:lpstr>Remember: Know Thyself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Brian Doyal</cp:lastModifiedBy>
  <cp:revision>1422</cp:revision>
  <cp:lastPrinted>2016-01-30T16:23:56Z</cp:lastPrinted>
  <dcterms:created xsi:type="dcterms:W3CDTF">2015-01-20T17:19:00Z</dcterms:created>
  <dcterms:modified xsi:type="dcterms:W3CDTF">2016-07-22T02:38:38Z</dcterms:modified>
</cp:coreProperties>
</file>