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 varScale="1">
        <p:scale>
          <a:sx n="95" d="100"/>
          <a:sy n="95" d="100"/>
        </p:scale>
        <p:origin x="2370" y="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August 15,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11353</TotalTime>
  <Words>624</Words>
  <Application>Microsoft Office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BraveDev3</cp:lastModifiedBy>
  <cp:revision>1522</cp:revision>
  <cp:lastPrinted>2016-01-30T16:23:56Z</cp:lastPrinted>
  <dcterms:created xsi:type="dcterms:W3CDTF">2015-01-20T17:19:00Z</dcterms:created>
  <dcterms:modified xsi:type="dcterms:W3CDTF">2016-08-15T14:55:46Z</dcterms:modified>
</cp:coreProperties>
</file>