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4" r:id="rId3"/>
    <p:sldMasterId id="2147483668" r:id="rId4"/>
  </p:sldMasterIdLst>
  <p:notesMasterIdLst>
    <p:notesMasterId r:id="rId79"/>
  </p:notesMasterIdLst>
  <p:handoutMasterIdLst>
    <p:handoutMasterId r:id="rId80"/>
  </p:handoutMasterIdLst>
  <p:sldIdLst>
    <p:sldId id="265" r:id="rId5"/>
    <p:sldId id="331" r:id="rId6"/>
    <p:sldId id="371" r:id="rId7"/>
    <p:sldId id="372" r:id="rId8"/>
    <p:sldId id="373" r:id="rId9"/>
    <p:sldId id="476" r:id="rId10"/>
    <p:sldId id="442" r:id="rId11"/>
    <p:sldId id="443" r:id="rId12"/>
    <p:sldId id="454" r:id="rId13"/>
    <p:sldId id="374" r:id="rId14"/>
    <p:sldId id="381" r:id="rId15"/>
    <p:sldId id="377" r:id="rId16"/>
    <p:sldId id="385" r:id="rId17"/>
    <p:sldId id="384" r:id="rId18"/>
    <p:sldId id="383" r:id="rId19"/>
    <p:sldId id="382" r:id="rId20"/>
    <p:sldId id="379" r:id="rId21"/>
    <p:sldId id="386" r:id="rId22"/>
    <p:sldId id="388" r:id="rId23"/>
    <p:sldId id="421" r:id="rId24"/>
    <p:sldId id="422" r:id="rId25"/>
    <p:sldId id="474" r:id="rId26"/>
    <p:sldId id="423" r:id="rId27"/>
    <p:sldId id="466" r:id="rId28"/>
    <p:sldId id="467" r:id="rId29"/>
    <p:sldId id="468" r:id="rId30"/>
    <p:sldId id="469" r:id="rId31"/>
    <p:sldId id="473" r:id="rId32"/>
    <p:sldId id="394" r:id="rId33"/>
    <p:sldId id="395" r:id="rId34"/>
    <p:sldId id="396" r:id="rId35"/>
    <p:sldId id="397" r:id="rId36"/>
    <p:sldId id="398" r:id="rId37"/>
    <p:sldId id="400" r:id="rId38"/>
    <p:sldId id="399" r:id="rId39"/>
    <p:sldId id="401" r:id="rId40"/>
    <p:sldId id="402" r:id="rId41"/>
    <p:sldId id="403" r:id="rId42"/>
    <p:sldId id="404" r:id="rId43"/>
    <p:sldId id="465" r:id="rId44"/>
    <p:sldId id="475" r:id="rId45"/>
    <p:sldId id="464" r:id="rId46"/>
    <p:sldId id="405" r:id="rId47"/>
    <p:sldId id="406" r:id="rId48"/>
    <p:sldId id="407" r:id="rId49"/>
    <p:sldId id="438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71" r:id="rId58"/>
    <p:sldId id="470" r:id="rId59"/>
    <p:sldId id="435" r:id="rId60"/>
    <p:sldId id="436" r:id="rId61"/>
    <p:sldId id="472" r:id="rId62"/>
    <p:sldId id="408" r:id="rId63"/>
    <p:sldId id="424" r:id="rId64"/>
    <p:sldId id="425" r:id="rId65"/>
    <p:sldId id="463" r:id="rId66"/>
    <p:sldId id="329" r:id="rId67"/>
    <p:sldId id="452" r:id="rId68"/>
    <p:sldId id="420" r:id="rId69"/>
    <p:sldId id="455" r:id="rId70"/>
    <p:sldId id="426" r:id="rId71"/>
    <p:sldId id="456" r:id="rId72"/>
    <p:sldId id="457" r:id="rId73"/>
    <p:sldId id="458" r:id="rId74"/>
    <p:sldId id="459" r:id="rId75"/>
    <p:sldId id="460" r:id="rId76"/>
    <p:sldId id="461" r:id="rId77"/>
    <p:sldId id="462" r:id="rId7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4254" autoAdjust="0"/>
  </p:normalViewPr>
  <p:slideViewPr>
    <p:cSldViewPr>
      <p:cViewPr varScale="1">
        <p:scale>
          <a:sx n="99" d="100"/>
          <a:sy n="99" d="100"/>
        </p:scale>
        <p:origin x="-24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9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3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0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2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5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6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9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2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3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4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6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4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9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7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0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3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931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4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he-Coding-Boot-Camp-at-UT-Austin/07-16-NCC-Class-Conten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he-Coding-Boot-Camp-at-UT-Austin/07-16-NCC-Class-Content/tree/master/Class-Content/01-html-css-three-days/1-Class-Content/1.2/Activities/3-HTML_CSS_Layou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learn.shayhowe.com/html-css/positioning-content/" TargetMode="External"/><Relationship Id="rId3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9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Heroes of CSS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23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“CSS”?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web”.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5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3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5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style HTML…</a:t>
            </a:r>
          </a:p>
          <a:p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Elements?</a:t>
            </a:r>
          </a:p>
          <a:p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Classes?</a:t>
            </a:r>
          </a:p>
          <a:p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IDs?</a:t>
            </a:r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Classes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IDs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and elements use just their name.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32888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Lingering Questions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 so far?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Paths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22538"/>
            <a:ext cx="8153400" cy="72586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Relative file paths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connect us with other files in our working directory. In this case,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in the same folder as our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5348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Absolutely No Absolute Paths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1447800"/>
            <a:ext cx="9123744" cy="10487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901" y="2805112"/>
            <a:ext cx="4748514" cy="336708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ALWAYS USE RELATIVE FILE PATHS.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deploy your sites without them,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of your links will fail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same will happen if you move your project from one folder to another. 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Remember: there is no such thing as a “C:” drive on the internet. </a:t>
            </a:r>
          </a:p>
        </p:txBody>
      </p:sp>
      <p:pic>
        <p:nvPicPr>
          <p:cNvPr id="9" name="Picture 2" descr="https://possil.files.wordpress.com/2012/01/finger-wagg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15" y="2667000"/>
            <a:ext cx="3945455" cy="33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9901" y="816768"/>
            <a:ext cx="4748514" cy="6310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</a:t>
            </a:r>
            <a:endParaRPr lang="en-US" sz="4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1132284"/>
            <a:ext cx="1600200" cy="62031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8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RelativePaths_DEMO</a:t>
            </a:r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1-RelativePaths)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Unzip the folder sent to you via Slack.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Edit the HTML files in all of the “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RelativePaths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 folders. You need to write relative paths that link the HTML documents with CSS stylesheets.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Tip: Check out the “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RelativePaths_WorkingExample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 folder.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12482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1-RelativePaths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Boxes Upon Boxes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CSS, every element rests within a series of boxes.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box has customizable space properties: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margin, border, and padding.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Typical spacing value: 20px 10px 10px 20px (top, right, bottom, left)</a:t>
            </a:r>
          </a:p>
        </p:txBody>
      </p:sp>
    </p:spTree>
    <p:extLst>
      <p:ext uri="{BB962C8B-B14F-4D97-AF65-F5344CB8AC3E}">
        <p14:creationId xmlns:p14="http://schemas.microsoft.com/office/powerpoint/2010/main" val="6606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79938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69" t="6301" r="4292" b="2471"/>
          <a:stretch/>
        </p:blipFill>
        <p:spPr>
          <a:xfrm>
            <a:off x="1828800" y="787983"/>
            <a:ext cx="5562600" cy="43826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Be </a:t>
            </a:r>
            <a:r>
              <a:rPr lang="en-US" dirty="0" err="1" smtClean="0"/>
              <a:t>Floatin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class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300038" lvl="1" indent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://github.com/the-Coding-Boot-Camp-at-UT-Austin/07-16-NCC-Class-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Content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Due: 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MW Class – Wednesday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(7/27/2016 by 6:30pm)</a:t>
            </a:r>
            <a:endParaRPr lang="en-US" sz="2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 –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Thursday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(7/28/2016 by 6:30pm)</a:t>
            </a:r>
            <a:endParaRPr lang="en-US" sz="2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Take a Facebook Break…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-5870" y="783753"/>
            <a:ext cx="9149870" cy="56438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next topics are fairly “tricky”…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VERY IMPORTANT.</a:t>
            </a: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 to channel that inner genius.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 descr="http://vignette2.wikia.nocookie.net/animaljam/images/4/40/623px-Genius-meme.png/revision/latest?cb=201407200227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65" y="1828800"/>
            <a:ext cx="4876800" cy="374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“Flow”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default, every HTML element displayed in the browser is governed by a concept called “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means that HTML elements force their adjacent elements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 around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Analogy to MS Word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concept of “flow” is very similar to the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wrap-text options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may be familiar with in Microsoft Word.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Just as in MS Word, you can have images in-line with text, on-top of text, etc.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default, web clients render many HTML elements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Paragraphs, headers,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more receive this treatment.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block element will take up an entire line of space — unless you intervene with CSS properties.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 bwMode="auto"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5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 vs. Inline Elements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Now contrast the block elements with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inline elements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 CSS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/>
        </p:blipFill>
        <p:spPr bwMode="auto"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Floats are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building web layouts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/>
        </p:blipFill>
        <p:spPr bwMode="auto"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70232"/>
          <a:stretch/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Clearing the Float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Floats often get in the way of our layouts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we don’t want to give each element the “inline” treatment. </a:t>
            </a:r>
          </a:p>
        </p:txBody>
      </p:sp>
    </p:spTree>
    <p:extLst>
      <p:ext uri="{BB962C8B-B14F-4D97-AF65-F5344CB8AC3E}">
        <p14:creationId xmlns:p14="http://schemas.microsoft.com/office/powerpoint/2010/main" val="20866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when elements don’t match up in size, we get situations like the above…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790613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get around this by using “the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hack.”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including the CSS property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overflow: auto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the first element will fill up the empty parts of the flow.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581190"/>
            <a:ext cx="1592943" cy="8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Demo!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Really, work hard on this assignment!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</a:t>
            </a:r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Exercises: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https://github.com/the-Coding-Boot-Camp-at-UT-Austin/07-16-NCC-Class-Content/tree/master/Class-Content/01-html-css-three-days/1-Class-Content/1.2/Activities/3-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HTML_CSS_Layout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 with your peers!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Ask Questions on Slack!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Your peers, TAs, and Instructors are all here to help when they can. 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Demo!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47992"/>
            <a:ext cx="9134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(2-FloatExamples)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Fantastic Guide on Floats ****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27" y="835761"/>
            <a:ext cx="5485672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hape 70"/>
          <p:cNvSpPr txBox="1">
            <a:spLocks/>
          </p:cNvSpPr>
          <p:nvPr/>
        </p:nvSpPr>
        <p:spPr>
          <a:xfrm>
            <a:off x="409304" y="5518076"/>
            <a:ext cx="8610599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all serious front-end developers (this is a 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read):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://css-tricks.com/all-about-floats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66499"/>
            <a:ext cx="2867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flex your newfound floating skills by creating a conceptual layout. Eyeball the design to your best ability.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your Slack for more instructions.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2482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3-FloatLayout-Activity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work!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cdn.pophangover.com/wp-content/uploads/2012/06/good-job-good-effort-kid-e1339021157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78375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80717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Your brain may rest now</a:t>
            </a:r>
            <a:r>
              <a:rPr lang="is-I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11713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of All….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Just Submit SOMETHING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6582"/>
            <a:ext cx="7417401" cy="3862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location relevant to first “placed” element </a:t>
            </a:r>
          </a:p>
        </p:txBody>
      </p:sp>
    </p:spTree>
    <p:extLst>
      <p:ext uri="{BB962C8B-B14F-4D97-AF65-F5344CB8AC3E}">
        <p14:creationId xmlns:p14="http://schemas.microsoft.com/office/powerpoint/2010/main" val="10710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783753"/>
            <a:ext cx="8593799" cy="428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Layering with Z-Index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they’re placed in absolute coordinates.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Hiding Things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(5-CSS_PositionedLayout)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 Resource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Another great read for front-end developers: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http://learn.shayhowe.com/html-css/positioning-content/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your Slack for additional instructions.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6-CSS_Positioned_Activity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4" y="0"/>
            <a:ext cx="5470526" cy="653854"/>
          </a:xfrm>
        </p:spPr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958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Re-do this at home. </a:t>
            </a:r>
            <a:r>
              <a:rPr lang="en-US" sz="2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designed this exercise </a:t>
            </a:r>
          </a:p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firm up your HTML/CSS skills.</a:t>
            </a: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8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REMEMBER: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best way to learn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development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7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198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 Assignments, from #2 forward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458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Homework will be assigned on Fridays and be due the next Saturday @ 6:30pm, in order to: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Align the two class sections better with the syllabus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Give everyone 8 days to complete the assignment!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>
            <a:spLocks/>
          </p:cNvSpPr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 access chrome inspector: Right click on a page then hit “Inspect.”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will allow you to inspect the HTML, CSS and more!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works on any website, whether yours or not.</a:t>
            </a:r>
          </a:p>
        </p:txBody>
      </p:sp>
    </p:spTree>
    <p:extLst>
      <p:ext uri="{BB962C8B-B14F-4D97-AF65-F5344CB8AC3E}">
        <p14:creationId xmlns:p14="http://schemas.microsoft.com/office/powerpoint/2010/main" val="3940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Class!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We’ll be coming back to this </a:t>
            </a:r>
          </a:p>
          <a:p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our next class </a:t>
            </a:r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Reassurances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2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a website you commonly visit (Amazon, Google, Huff Po, etc.) and heavily modify it with Google Developer Tools.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have 15 minutes to test Chrome Inspector. Try modifying: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Content (change words).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Spacing.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Any other CSS style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you’re done, send a screenshot to your class’s Slack.</a:t>
            </a:r>
          </a:p>
        </p:txBody>
      </p:sp>
    </p:spTree>
    <p:extLst>
      <p:ext uri="{BB962C8B-B14F-4D97-AF65-F5344CB8AC3E}">
        <p14:creationId xmlns:p14="http://schemas.microsoft.com/office/powerpoint/2010/main" val="260954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8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Loading Multiple CSS Files ***(Very Important!!!)***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6" y="762000"/>
            <a:ext cx="8545215" cy="3141803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21547" y="3977290"/>
            <a:ext cx="8555263" cy="22711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link our documents to more than one stylesheet at a time—one of the most powerful features of CSS/HTML.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tapping into different stylesheets simultaneously, we can create complex layouts with plenty of design rules.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Just remember: the loading </a:t>
            </a:r>
            <a:r>
              <a:rPr lang="en-US" sz="1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order matters!!!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0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Browser?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6002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By a show of hands…</a:t>
            </a:r>
          </a:p>
          <a:p>
            <a:r>
              <a:rPr lang="en-US" sz="4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Which browser do you use?</a:t>
            </a:r>
            <a:endParaRPr lang="en-US" sz="4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Battle of the Browsers</a:t>
            </a:r>
            <a:endParaRPr lang="en-US" dirty="0"/>
          </a:p>
        </p:txBody>
      </p:sp>
      <p:pic>
        <p:nvPicPr>
          <p:cNvPr id="6" name="Picture 2" descr="http://www.blackbaudknowhow.com/wp-content/uploads/2012/11/Web-Browser-W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3207"/>
            <a:ext cx="38100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0"/>
          <p:cNvSpPr txBox="1">
            <a:spLocks/>
          </p:cNvSpPr>
          <p:nvPr/>
        </p:nvSpPr>
        <p:spPr>
          <a:xfrm>
            <a:off x="4343400" y="1307708"/>
            <a:ext cx="4702174" cy="486449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Under the hood, web browsers often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render webpages differently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than their competition.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disparities could mean HTML/CSS displaying differently  in each web client.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of these potential divergences, web developers need to make their websites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cross-browser compatible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8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Reset.css (or Normalize.css)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83753"/>
            <a:ext cx="6867525" cy="3673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52399" y="4586812"/>
            <a:ext cx="8882743" cy="181344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Reset.css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will “reset” all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browser-specific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CSS.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means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your site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will appear the same in all browsers.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However, you will have to re-style everything yourself.</a:t>
            </a:r>
          </a:p>
        </p:txBody>
      </p:sp>
    </p:spTree>
    <p:extLst>
      <p:ext uri="{BB962C8B-B14F-4D97-AF65-F5344CB8AC3E}">
        <p14:creationId xmlns:p14="http://schemas.microsoft.com/office/powerpoint/2010/main" val="155582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CSS Resets Matter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4495800" y="1307708"/>
            <a:ext cx="4549774" cy="3809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important for creating browser-compatible websites.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an example of using someone else’s CSS in </a:t>
            </a:r>
            <a:r>
              <a:rPr lang="en-US" sz="2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website!!!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common Front-End Developer Interview question.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://cdn.meme.am/instances/520728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61185"/>
            <a:ext cx="3856523" cy="38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3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the instructions given via slack to incorporate a reset.css file into a basic HTML file.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 the impact the reset file makes after its inclusion.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7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Yourselves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 is going to be a bit tough.</a:t>
            </a:r>
            <a:endParaRPr lang="en-US" sz="4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But trust us! </a:t>
            </a: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will all look easy a few weeks from now.</a:t>
            </a:r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cdn.meme.am/instances/553272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36788"/>
            <a:ext cx="3299746" cy="32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Yourselves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4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 is all about </a:t>
            </a:r>
            <a:r>
              <a:rPr lang="en-US" sz="4000" i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immersed.</a:t>
            </a:r>
            <a:endParaRPr lang="en-US" sz="4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2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10651</TotalTime>
  <Words>1797</Words>
  <Application>Microsoft Macintosh PowerPoint</Application>
  <PresentationFormat>On-screen Show (4:3)</PresentationFormat>
  <Paragraphs>308</Paragraphs>
  <Slides>74</Slides>
  <Notes>37</Notes>
  <HiddenSlides>9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UCF - Theme</vt:lpstr>
      <vt:lpstr>Rutgers - Theme</vt:lpstr>
      <vt:lpstr>Unbranded</vt:lpstr>
      <vt:lpstr>UTAustin</vt:lpstr>
      <vt:lpstr>Heroes of CSS</vt:lpstr>
      <vt:lpstr>Admin Work</vt:lpstr>
      <vt:lpstr>Homework Assignment</vt:lpstr>
      <vt:lpstr>Homework Assignment</vt:lpstr>
      <vt:lpstr>Most Important of All….</vt:lpstr>
      <vt:lpstr>Homework Assignments, from #2 forward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Relative File Paths</vt:lpstr>
      <vt:lpstr>Relative File Paths</vt:lpstr>
      <vt:lpstr>Absolutely No Absolute Paths</vt:lpstr>
      <vt:lpstr>Quick Demo</vt:lpstr>
      <vt:lpstr>PowerPoint Presentation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BREAK!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Next Class! </vt:lpstr>
      <vt:lpstr>Recap + Reassurances</vt:lpstr>
      <vt:lpstr>PowerPoint Presentation</vt:lpstr>
      <vt:lpstr>Questions?</vt:lpstr>
      <vt:lpstr>EXTRA MATERIAL</vt:lpstr>
      <vt:lpstr>PowerPoint Presentation</vt:lpstr>
      <vt:lpstr>CSS Resets</vt:lpstr>
      <vt:lpstr>Loading Multiple CSS Files ***(Very Important!!!)***</vt:lpstr>
      <vt:lpstr>What Browser?</vt:lpstr>
      <vt:lpstr>Battle of the Browsers</vt:lpstr>
      <vt:lpstr>Reset.css (or Normalize.css)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Brian Doyal</cp:lastModifiedBy>
  <cp:revision>1475</cp:revision>
  <cp:lastPrinted>2016-01-30T16:23:56Z</cp:lastPrinted>
  <dcterms:created xsi:type="dcterms:W3CDTF">2015-01-20T17:19:00Z</dcterms:created>
  <dcterms:modified xsi:type="dcterms:W3CDTF">2016-07-23T14:06:06Z</dcterms:modified>
</cp:coreProperties>
</file>