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eague Spartan" panose="020B0604020202020204" charset="0"/>
      <p:regular r:id="rId10"/>
    </p:embeddedFont>
    <p:embeddedFont>
      <p:font typeface="Muli Bold" panose="020B0604020202020204" charset="0"/>
      <p:regular r:id="rId11"/>
    </p:embeddedFont>
    <p:embeddedFont>
      <p:font typeface="Open Sans" panose="020B0604020202020204" charset="0"/>
      <p:regular r:id="rId12"/>
    </p:embeddedFont>
    <p:embeddedFont>
      <p:font typeface="Open Sans Bold" panose="020B0604020202020204" charset="0"/>
      <p:regular r:id="rId13"/>
    </p:embeddedFont>
    <p:embeddedFont>
      <p:font typeface="Open Sans Light Bold" panose="020B0604020202020204" charset="0"/>
      <p:regular r:id="rId14"/>
    </p:embeddedFont>
    <p:embeddedFont>
      <p:font typeface="Roboto Bold" panose="020B0604020202020204" charset="0"/>
      <p:regular r:id="rId15"/>
    </p:embeddedFont>
    <p:embeddedFont>
      <p:font typeface="Sanchez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3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A4C4E-DBE1-45A9-BB7E-307694522D8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325E-84C7-445E-B717-C9108FE98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4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2325E-84C7-445E-B717-C9108FE98D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5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2325E-84C7-445E-B717-C9108FE98D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4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27.jpe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83745" y="8258034"/>
            <a:ext cx="2151110" cy="20005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83745" y="5894326"/>
            <a:ext cx="2151110" cy="20005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6855" y="8258034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68908" y="8978508"/>
            <a:ext cx="2629673" cy="10781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048" y="9183244"/>
            <a:ext cx="2692088" cy="11037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6855" y="5894326"/>
            <a:ext cx="2151110" cy="2000532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683807" y="270325"/>
            <a:ext cx="2920385" cy="2920374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5877" r="-41899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467856" y="208253"/>
            <a:ext cx="2521407" cy="2521397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38873" y="208253"/>
            <a:ext cx="2521407" cy="2521397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5279032" y="3190699"/>
            <a:ext cx="8637630" cy="1905070"/>
            <a:chOff x="0" y="0"/>
            <a:chExt cx="11516840" cy="254009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5725"/>
              <a:ext cx="11516840" cy="1676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8715" spc="-87">
                  <a:solidFill>
                    <a:srgbClr val="FFFFFF"/>
                  </a:solidFill>
                  <a:latin typeface="Muli Bold"/>
                </a:rPr>
                <a:t>~HexaTechies~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597"/>
              <a:ext cx="11516840" cy="443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3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45700" y="7119634"/>
            <a:ext cx="5340063" cy="293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 Light Bold"/>
              </a:rPr>
              <a:t>Mohit Bhatt     Avinash Kumar   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 Light Bold"/>
            </a:endParaRP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 Light Bold"/>
              </a:rPr>
              <a:t>Aditya Singh     M Vineeth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 Light Bold"/>
            </a:endParaRP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 Light Bold"/>
              </a:rPr>
              <a:t>Chahat Bindra  K Manohar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 Ligh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0" y="6000785"/>
            <a:ext cx="29861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 Bold"/>
              </a:rPr>
              <a:t>Team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690653" y="6000785"/>
            <a:ext cx="29861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 Bold"/>
              </a:rPr>
              <a:t>Mentor 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6774" y="7119634"/>
            <a:ext cx="5340063" cy="47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 Light Bold"/>
              </a:rPr>
              <a:t>Dr. Vijay Kumar Bohat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399825" y="5000519"/>
            <a:ext cx="106069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 Bold"/>
              </a:rPr>
              <a:t>AK -15 Airport Authority of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793" b="2066"/>
          <a:stretch>
            <a:fillRect/>
          </a:stretch>
        </p:blipFill>
        <p:spPr>
          <a:xfrm>
            <a:off x="11261275" y="1428184"/>
            <a:ext cx="6588707" cy="886051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70647" y="224363"/>
            <a:ext cx="13946705" cy="1608674"/>
            <a:chOff x="0" y="0"/>
            <a:chExt cx="18595607" cy="2144899"/>
          </a:xfrm>
        </p:grpSpPr>
        <p:sp>
          <p:nvSpPr>
            <p:cNvPr id="4" name="TextBox 4"/>
            <p:cNvSpPr txBox="1"/>
            <p:nvPr/>
          </p:nvSpPr>
          <p:spPr>
            <a:xfrm>
              <a:off x="0" y="171450"/>
              <a:ext cx="18595607" cy="1289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39"/>
                </a:lnSpc>
              </a:pPr>
              <a:r>
                <a:rPr lang="en-US" sz="7200" spc="-359">
                  <a:solidFill>
                    <a:srgbClr val="000000"/>
                  </a:solidFill>
                  <a:latin typeface="League Spartan"/>
                </a:rPr>
                <a:t>Progress Checklist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57219"/>
              <a:ext cx="18595607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2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4793" b="2066"/>
          <a:stretch>
            <a:fillRect/>
          </a:stretch>
        </p:blipFill>
        <p:spPr>
          <a:xfrm>
            <a:off x="456642" y="1426482"/>
            <a:ext cx="6588707" cy="88605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324" y="3582798"/>
            <a:ext cx="422371" cy="42237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7618" y="6237032"/>
            <a:ext cx="433901" cy="43390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35324" y="8393680"/>
            <a:ext cx="422371" cy="42237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887200" y="3582798"/>
            <a:ext cx="422371" cy="42237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635968" y="3484796"/>
            <a:ext cx="2637002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9"/>
              </a:lnSpc>
            </a:pPr>
            <a:r>
              <a:rPr lang="en-US" sz="2599" b="1" dirty="0">
                <a:solidFill>
                  <a:srgbClr val="000000"/>
                </a:solidFill>
                <a:latin typeface="Sanchez"/>
              </a:rPr>
              <a:t>Giving access to specific authorities only </a:t>
            </a:r>
          </a:p>
          <a:p>
            <a:pPr>
              <a:lnSpc>
                <a:spcPts val="2729"/>
              </a:lnSpc>
            </a:pPr>
            <a:endParaRPr lang="en-US" sz="2599" dirty="0">
              <a:solidFill>
                <a:srgbClr val="000000"/>
              </a:solidFill>
              <a:latin typeface="Sanchez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4985" y="8379617"/>
            <a:ext cx="3901763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Guidelines in our website </a:t>
            </a:r>
          </a:p>
          <a:p>
            <a:pPr>
              <a:lnSpc>
                <a:spcPts val="2520"/>
              </a:lnSpc>
            </a:pPr>
            <a:endParaRPr lang="en-US" sz="2400" dirty="0">
              <a:solidFill>
                <a:srgbClr val="000000"/>
              </a:solidFill>
              <a:latin typeface="Sanchez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715338" y="5136554"/>
            <a:ext cx="572903" cy="58992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715338" y="7121857"/>
            <a:ext cx="572903" cy="58992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743145" y="8565558"/>
            <a:ext cx="572903" cy="58992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65850" y="5203372"/>
            <a:ext cx="572903" cy="58992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817522" y="6129995"/>
            <a:ext cx="3769226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Retrieving project related info from </a:t>
            </a:r>
          </a:p>
          <a:p>
            <a:pPr>
              <a:lnSpc>
                <a:spcPts val="2940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data sources</a:t>
            </a:r>
          </a:p>
          <a:p>
            <a:pPr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Sanchez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489062" y="3582736"/>
            <a:ext cx="4120529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Final Issuance of License Certificate </a:t>
            </a:r>
          </a:p>
          <a:p>
            <a:pPr>
              <a:lnSpc>
                <a:spcPts val="2520"/>
              </a:lnSpc>
            </a:pPr>
            <a:endParaRPr lang="en-US" sz="2400" dirty="0">
              <a:solidFill>
                <a:srgbClr val="000000"/>
              </a:solidFill>
              <a:latin typeface="Sanchez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144756" y="5327859"/>
            <a:ext cx="2810516" cy="62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6"/>
              </a:lnSpc>
            </a:pPr>
            <a:r>
              <a:rPr lang="en-US" sz="1956" spc="195" dirty="0">
                <a:solidFill>
                  <a:srgbClr val="000000"/>
                </a:solidFill>
                <a:latin typeface="Roboto Bold"/>
              </a:rPr>
              <a:t>INTEGRATED AND </a:t>
            </a:r>
          </a:p>
          <a:p>
            <a:pPr algn="l">
              <a:lnSpc>
                <a:spcPts val="2446"/>
              </a:lnSpc>
            </a:pPr>
            <a:r>
              <a:rPr lang="en-US" sz="1956" spc="195" dirty="0">
                <a:solidFill>
                  <a:srgbClr val="000000"/>
                </a:solidFill>
                <a:latin typeface="Roboto Bold"/>
              </a:rPr>
              <a:t>FULLY FUNCTIONAL</a:t>
            </a:r>
          </a:p>
        </p:txBody>
      </p:sp>
      <p:pic>
        <p:nvPicPr>
          <p:cNvPr id="41" name="Picture 24">
            <a:extLst>
              <a:ext uri="{FF2B5EF4-FFF2-40B4-BE49-F238E27FC236}">
                <a16:creationId xmlns:a16="http://schemas.microsoft.com/office/drawing/2014/main" id="{4F8F1CF0-BF59-481C-87E4-C4EE86DF239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652032" y="4385380"/>
            <a:ext cx="572903" cy="58992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69D4333-5AEA-4C3F-8C7E-5F00E3F5D1BF}"/>
              </a:ext>
            </a:extLst>
          </p:cNvPr>
          <p:cNvSpPr/>
          <p:nvPr/>
        </p:nvSpPr>
        <p:spPr>
          <a:xfrm>
            <a:off x="7299612" y="1994321"/>
            <a:ext cx="39430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Roboto Bold" panose="020B0604020202020204" charset="0"/>
                <a:ea typeface="Roboto Bold" panose="020B0604020202020204" charset="0"/>
              </a:rPr>
              <a:t>Based on the given feedback we were asked to incorporate the following functionalities : </a:t>
            </a:r>
          </a:p>
        </p:txBody>
      </p:sp>
      <p:pic>
        <p:nvPicPr>
          <p:cNvPr id="1032" name="Picture 8" descr="Approved - Free education icons">
            <a:extLst>
              <a:ext uri="{FF2B5EF4-FFF2-40B4-BE49-F238E27FC236}">
                <a16:creationId xmlns:a16="http://schemas.microsoft.com/office/drawing/2014/main" id="{EEB67E12-2730-4234-90AC-693D40B2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505" y="4224127"/>
            <a:ext cx="912427" cy="9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ple users silhouette - Free people icons">
            <a:extLst>
              <a:ext uri="{FF2B5EF4-FFF2-40B4-BE49-F238E27FC236}">
                <a16:creationId xmlns:a16="http://schemas.microsoft.com/office/drawing/2014/main" id="{5DF49AC7-21A3-46DF-9812-96B9D4CC9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5" t="36204" b="33202"/>
          <a:stretch/>
        </p:blipFill>
        <p:spPr bwMode="auto">
          <a:xfrm>
            <a:off x="3610495" y="4662066"/>
            <a:ext cx="1122403" cy="10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tails Icons - Download Free Vector Icons | Noun Project">
            <a:extLst>
              <a:ext uri="{FF2B5EF4-FFF2-40B4-BE49-F238E27FC236}">
                <a16:creationId xmlns:a16="http://schemas.microsoft.com/office/drawing/2014/main" id="{B53B5D3E-06AF-4C0D-AAB3-FF495CAC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95" y="7275621"/>
            <a:ext cx="841405" cy="8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mission Guidelines Icon by Riveda1972 on DeviantArt">
            <a:extLst>
              <a:ext uri="{FF2B5EF4-FFF2-40B4-BE49-F238E27FC236}">
                <a16:creationId xmlns:a16="http://schemas.microsoft.com/office/drawing/2014/main" id="{C76E93A1-4102-412F-9A32-2E3FD171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0" y="8693676"/>
            <a:ext cx="946145" cy="9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0A81DBC-E4AC-47EF-94FB-57FA2147C8AA}"/>
              </a:ext>
            </a:extLst>
          </p:cNvPr>
          <p:cNvSpPr/>
          <p:nvPr/>
        </p:nvSpPr>
        <p:spPr>
          <a:xfrm>
            <a:off x="12309571" y="5512151"/>
            <a:ext cx="4933091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Seamless approval process over blockchain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46E12B8-1F65-4250-A91E-020F768C563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1877689" y="5498332"/>
            <a:ext cx="431882" cy="431882"/>
          </a:xfrm>
          <a:prstGeom prst="rect">
            <a:avLst/>
          </a:prstGeom>
        </p:spPr>
      </p:pic>
      <p:pic>
        <p:nvPicPr>
          <p:cNvPr id="1044" name="Picture 20" descr="What Are Smart Contracts? [Ultimate Beginner's Guide to Smart Contracts]">
            <a:extLst>
              <a:ext uri="{FF2B5EF4-FFF2-40B4-BE49-F238E27FC236}">
                <a16:creationId xmlns:a16="http://schemas.microsoft.com/office/drawing/2014/main" id="{8D45AE64-D7D8-4FE3-99D0-0364EAFFC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4823" r="2407" b="23824"/>
          <a:stretch/>
        </p:blipFill>
        <p:spPr bwMode="auto">
          <a:xfrm>
            <a:off x="14008009" y="6484898"/>
            <a:ext cx="2251415" cy="9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4">
            <a:extLst>
              <a:ext uri="{FF2B5EF4-FFF2-40B4-BE49-F238E27FC236}">
                <a16:creationId xmlns:a16="http://schemas.microsoft.com/office/drawing/2014/main" id="{4C2CFF69-3288-4ED8-B6EF-76399D5BC6A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705448" y="8673222"/>
            <a:ext cx="572903" cy="5899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03CCE01-2249-4EF1-812A-2DFBE73A29D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1862213" y="7964811"/>
            <a:ext cx="462833" cy="46283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9714AC8-6C10-4379-8949-B12089E6E91F}"/>
              </a:ext>
            </a:extLst>
          </p:cNvPr>
          <p:cNvSpPr/>
          <p:nvPr/>
        </p:nvSpPr>
        <p:spPr>
          <a:xfrm>
            <a:off x="12341088" y="7964811"/>
            <a:ext cx="5114879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b="1" dirty="0">
                <a:solidFill>
                  <a:srgbClr val="000000"/>
                </a:solidFill>
                <a:latin typeface="Sanchez"/>
              </a:rPr>
              <a:t>Centralized monitoring system</a:t>
            </a:r>
          </a:p>
        </p:txBody>
      </p:sp>
      <p:pic>
        <p:nvPicPr>
          <p:cNvPr id="1046" name="Picture 22" descr="Monitoring System Icon Images, Stock Photos &amp; Vectors | Shutterstock">
            <a:extLst>
              <a:ext uri="{FF2B5EF4-FFF2-40B4-BE49-F238E27FC236}">
                <a16:creationId xmlns:a16="http://schemas.microsoft.com/office/drawing/2014/main" id="{7AAEA3AD-1593-4430-8EB1-1DA728D56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16789"/>
          <a:stretch/>
        </p:blipFill>
        <p:spPr bwMode="auto">
          <a:xfrm>
            <a:off x="14452420" y="8458323"/>
            <a:ext cx="1362595" cy="10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4">
            <a:extLst>
              <a:ext uri="{FF2B5EF4-FFF2-40B4-BE49-F238E27FC236}">
                <a16:creationId xmlns:a16="http://schemas.microsoft.com/office/drawing/2014/main" id="{A3B3FB70-F855-4DB1-81A8-5AB8B60FFBF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705447" y="6980661"/>
            <a:ext cx="572903" cy="58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793" b="2066"/>
          <a:stretch>
            <a:fillRect/>
          </a:stretch>
        </p:blipFill>
        <p:spPr>
          <a:xfrm>
            <a:off x="11261275" y="1426482"/>
            <a:ext cx="6588707" cy="886051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70647" y="224363"/>
            <a:ext cx="13946705" cy="1608674"/>
            <a:chOff x="0" y="0"/>
            <a:chExt cx="18595607" cy="2144899"/>
          </a:xfrm>
        </p:grpSpPr>
        <p:sp>
          <p:nvSpPr>
            <p:cNvPr id="4" name="TextBox 4"/>
            <p:cNvSpPr txBox="1"/>
            <p:nvPr/>
          </p:nvSpPr>
          <p:spPr>
            <a:xfrm>
              <a:off x="0" y="171450"/>
              <a:ext cx="18595607" cy="1289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39"/>
                </a:lnSpc>
              </a:pPr>
              <a:r>
                <a:rPr lang="en-US" sz="7200" spc="-359">
                  <a:solidFill>
                    <a:srgbClr val="000000"/>
                  </a:solidFill>
                  <a:latin typeface="League Spartan"/>
                </a:rPr>
                <a:t>Progress Checklist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57219"/>
              <a:ext cx="18595607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2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4793" b="2066"/>
          <a:stretch>
            <a:fillRect/>
          </a:stretch>
        </p:blipFill>
        <p:spPr>
          <a:xfrm>
            <a:off x="456642" y="1426482"/>
            <a:ext cx="6588707" cy="88605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7397" y="8983544"/>
            <a:ext cx="422371" cy="42237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054679" y="5135102"/>
            <a:ext cx="433901" cy="43390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70064" y="3765316"/>
            <a:ext cx="3974289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9"/>
              </a:lnSpc>
            </a:pPr>
            <a:r>
              <a:rPr lang="en-US" sz="3500" b="1" dirty="0">
                <a:solidFill>
                  <a:srgbClr val="000000"/>
                </a:solidFill>
                <a:latin typeface="Sanchez"/>
              </a:rPr>
              <a:t>Archive Button </a:t>
            </a:r>
          </a:p>
          <a:p>
            <a:pPr>
              <a:lnSpc>
                <a:spcPts val="2729"/>
              </a:lnSpc>
            </a:pPr>
            <a:endParaRPr lang="en-US" sz="2599" dirty="0">
              <a:solidFill>
                <a:srgbClr val="000000"/>
              </a:solidFill>
              <a:latin typeface="Sanchez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35771" y="7386462"/>
            <a:ext cx="3901763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500" b="1" dirty="0">
                <a:solidFill>
                  <a:srgbClr val="000000"/>
                </a:solidFill>
                <a:latin typeface="Sanchez"/>
              </a:rPr>
              <a:t>Update Button</a:t>
            </a:r>
          </a:p>
          <a:p>
            <a:pPr>
              <a:lnSpc>
                <a:spcPts val="2520"/>
              </a:lnSpc>
            </a:pPr>
            <a:endParaRPr lang="en-US" sz="2400" dirty="0">
              <a:solidFill>
                <a:srgbClr val="000000"/>
              </a:solidFill>
              <a:latin typeface="Sanchez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2071" y="4594786"/>
            <a:ext cx="572903" cy="58992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2070" y="6133113"/>
            <a:ext cx="572903" cy="58992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2070" y="7732703"/>
            <a:ext cx="572903" cy="58992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65850" y="5350982"/>
            <a:ext cx="572903" cy="58992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10862" y="5688122"/>
            <a:ext cx="3974289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3500" b="1" dirty="0">
                <a:solidFill>
                  <a:srgbClr val="000000"/>
                </a:solidFill>
                <a:latin typeface="Sanchez"/>
              </a:rPr>
              <a:t>Amend Button </a:t>
            </a:r>
            <a:r>
              <a:rPr lang="en-US" sz="3500" dirty="0">
                <a:solidFill>
                  <a:srgbClr val="000000"/>
                </a:solidFill>
                <a:latin typeface="Sanchez"/>
              </a:rPr>
              <a:t> </a:t>
            </a:r>
          </a:p>
          <a:p>
            <a:pPr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Sanchez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565711" y="9052849"/>
            <a:ext cx="5785641" cy="384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3000" b="1" dirty="0">
                <a:solidFill>
                  <a:srgbClr val="000000"/>
                </a:solidFill>
                <a:latin typeface="Sanchez"/>
              </a:rPr>
              <a:t>Suggestion Mechanism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226038" y="5379051"/>
            <a:ext cx="2810516" cy="62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6"/>
              </a:lnSpc>
            </a:pPr>
            <a:r>
              <a:rPr lang="en-US" sz="1956" spc="195" dirty="0">
                <a:solidFill>
                  <a:srgbClr val="000000"/>
                </a:solidFill>
                <a:latin typeface="Roboto Bold"/>
              </a:rPr>
              <a:t>INTEGRATED AND </a:t>
            </a:r>
          </a:p>
          <a:p>
            <a:pPr algn="l">
              <a:lnSpc>
                <a:spcPts val="2446"/>
              </a:lnSpc>
            </a:pPr>
            <a:r>
              <a:rPr lang="en-US" sz="1956" spc="195" dirty="0">
                <a:solidFill>
                  <a:srgbClr val="000000"/>
                </a:solidFill>
                <a:latin typeface="Roboto Bold"/>
              </a:rPr>
              <a:t>FULLY FUNCTIONAL</a:t>
            </a:r>
          </a:p>
        </p:txBody>
      </p:sp>
      <p:pic>
        <p:nvPicPr>
          <p:cNvPr id="41" name="Picture 24">
            <a:extLst>
              <a:ext uri="{FF2B5EF4-FFF2-40B4-BE49-F238E27FC236}">
                <a16:creationId xmlns:a16="http://schemas.microsoft.com/office/drawing/2014/main" id="{4F8F1CF0-BF59-481C-87E4-C4EE86DF23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2072" y="8794612"/>
            <a:ext cx="572903" cy="589920"/>
          </a:xfrm>
          <a:prstGeom prst="rect">
            <a:avLst/>
          </a:prstGeom>
        </p:spPr>
      </p:pic>
      <p:pic>
        <p:nvPicPr>
          <p:cNvPr id="1026" name="Picture 2" descr="BOY Training: Using the Amend Tool to End Date an Existing IEP Ginger  Meade, KDE October 3, ppt download">
            <a:extLst>
              <a:ext uri="{FF2B5EF4-FFF2-40B4-BE49-F238E27FC236}">
                <a16:creationId xmlns:a16="http://schemas.microsoft.com/office/drawing/2014/main" id="{5E28EF01-E78D-4ACB-A69F-B1D7EF0D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0" t="23691" r="60030" b="72835"/>
          <a:stretch/>
        </p:blipFill>
        <p:spPr bwMode="auto">
          <a:xfrm>
            <a:off x="3246751" y="6254996"/>
            <a:ext cx="2438400" cy="5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ck Tip: Archive old email in your Gmail inbox the easy way - TechRepublic">
            <a:extLst>
              <a:ext uri="{FF2B5EF4-FFF2-40B4-BE49-F238E27FC236}">
                <a16:creationId xmlns:a16="http://schemas.microsoft.com/office/drawing/2014/main" id="{358FEF8B-859E-4B94-A1F9-348A5CFEF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48732" r="75547"/>
          <a:stretch/>
        </p:blipFill>
        <p:spPr bwMode="auto">
          <a:xfrm>
            <a:off x="4538861" y="4372829"/>
            <a:ext cx="901225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Update Button Image HQ PNG Image | FreePNGImg">
            <a:extLst>
              <a:ext uri="{FF2B5EF4-FFF2-40B4-BE49-F238E27FC236}">
                <a16:creationId xmlns:a16="http://schemas.microsoft.com/office/drawing/2014/main" id="{A857D63E-7158-4AAB-B412-45917200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95" y="7853149"/>
            <a:ext cx="1448540" cy="5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135930A6-8666-4230-8D4E-6E9880725C4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155261" y="7065354"/>
            <a:ext cx="422371" cy="422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976B5F-B953-40D6-BF70-EE8ED01E7DA6}"/>
              </a:ext>
            </a:extLst>
          </p:cNvPr>
          <p:cNvSpPr/>
          <p:nvPr/>
        </p:nvSpPr>
        <p:spPr>
          <a:xfrm>
            <a:off x="12476428" y="3582798"/>
            <a:ext cx="5373554" cy="7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>
                <a:solidFill>
                  <a:srgbClr val="000000"/>
                </a:solidFill>
                <a:latin typeface="Sanchez"/>
              </a:rPr>
              <a:t>Fetching information from data source, linked to project</a:t>
            </a:r>
            <a:endParaRPr lang="en-IN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F0849E-04A4-43CF-B67A-50E6E8B8D21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73004" y="3611220"/>
            <a:ext cx="496698" cy="4966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B49F61-46BB-4CB4-BA58-7D10D66EF43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85054" y="5604394"/>
            <a:ext cx="496698" cy="4966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838260-AA24-4EE9-A809-4408C227DD5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081419" y="7220337"/>
            <a:ext cx="496698" cy="49669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C026278-8092-4E0B-B7BC-1C9171530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01744" y="3582798"/>
            <a:ext cx="422371" cy="422371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218B0D25-7D8B-48A6-8E32-55094534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07747" y="3582798"/>
            <a:ext cx="422371" cy="422371"/>
          </a:xfrm>
          <a:prstGeom prst="rect">
            <a:avLst/>
          </a:prstGeom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A6CF2D43-AFF9-46DC-B019-14A3949669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49258" y="7061590"/>
            <a:ext cx="422371" cy="422371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A22FFEBD-BF09-4850-89D0-9EFA9FF96A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48676" y="5139638"/>
            <a:ext cx="422371" cy="422371"/>
          </a:xfrm>
          <a:prstGeom prst="rect">
            <a:avLst/>
          </a:prstGeom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1556EB3B-DF7F-43C9-BE09-CF6AB192D9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732581" y="4245111"/>
            <a:ext cx="572903" cy="589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4B4BBA7-5E8F-4D10-B69A-8C0E4B6E8C04}"/>
              </a:ext>
            </a:extLst>
          </p:cNvPr>
          <p:cNvSpPr/>
          <p:nvPr/>
        </p:nvSpPr>
        <p:spPr>
          <a:xfrm>
            <a:off x="12535836" y="5172584"/>
            <a:ext cx="4400564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>
                <a:solidFill>
                  <a:srgbClr val="000000"/>
                </a:solidFill>
                <a:latin typeface="Sanchez"/>
              </a:rPr>
              <a:t>Digitally Signed Application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1B963A0-79E7-4F0D-A0EC-16846A0CFCF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6554133" y="5585518"/>
            <a:ext cx="723106" cy="79929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90DC390-5F60-4EE3-8E0E-5F4376D5F473}"/>
              </a:ext>
            </a:extLst>
          </p:cNvPr>
          <p:cNvSpPr/>
          <p:nvPr/>
        </p:nvSpPr>
        <p:spPr>
          <a:xfrm>
            <a:off x="8092809" y="6358065"/>
            <a:ext cx="260840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pc="240" dirty="0">
                <a:solidFill>
                  <a:srgbClr val="000000"/>
                </a:solidFill>
                <a:latin typeface="Roboto Bold"/>
              </a:rPr>
              <a:t>SPECIAL FEATURE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C34322-912A-4C55-863B-324E65976EE7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7326832" y="6225027"/>
            <a:ext cx="723106" cy="7992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0DE7D69-AD43-4DAD-9057-04D3A37966B8}"/>
              </a:ext>
            </a:extLst>
          </p:cNvPr>
          <p:cNvSpPr/>
          <p:nvPr/>
        </p:nvSpPr>
        <p:spPr>
          <a:xfrm>
            <a:off x="12634581" y="7071027"/>
            <a:ext cx="9144000" cy="4129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b="1" dirty="0">
                <a:solidFill>
                  <a:srgbClr val="000000"/>
                </a:solidFill>
                <a:latin typeface="Sanchez"/>
              </a:rPr>
              <a:t>Hosting the webapp over cloud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04CD4E-336C-4432-84FB-3B40394E3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6652230" y="7562301"/>
            <a:ext cx="554352" cy="5759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4FE9692-745E-4A16-961E-E3D5CBF9760A}"/>
              </a:ext>
            </a:extLst>
          </p:cNvPr>
          <p:cNvSpPr/>
          <p:nvPr/>
        </p:nvSpPr>
        <p:spPr>
          <a:xfrm>
            <a:off x="8098614" y="7205685"/>
            <a:ext cx="2272454" cy="48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pc="280" dirty="0">
                <a:solidFill>
                  <a:srgbClr val="000000"/>
                </a:solidFill>
                <a:latin typeface="Roboto Bold"/>
              </a:rPr>
              <a:t>IN PROGRESS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F4F01F-F343-4BAF-8AE9-6D0AF2D874F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7308455" y="7280936"/>
            <a:ext cx="554352" cy="575950"/>
          </a:xfrm>
          <a:prstGeom prst="rect">
            <a:avLst/>
          </a:prstGeom>
        </p:spPr>
      </p:pic>
      <p:sp>
        <p:nvSpPr>
          <p:cNvPr id="48" name="TextBox 19">
            <a:extLst>
              <a:ext uri="{FF2B5EF4-FFF2-40B4-BE49-F238E27FC236}">
                <a16:creationId xmlns:a16="http://schemas.microsoft.com/office/drawing/2014/main" id="{F451CAD9-FA26-4212-A526-7F7B553C845C}"/>
              </a:ext>
            </a:extLst>
          </p:cNvPr>
          <p:cNvSpPr txBox="1"/>
          <p:nvPr/>
        </p:nvSpPr>
        <p:spPr>
          <a:xfrm>
            <a:off x="1272524" y="9052056"/>
            <a:ext cx="271870" cy="3229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500" b="1" dirty="0">
                <a:solidFill>
                  <a:schemeClr val="bg1"/>
                </a:solidFill>
                <a:latin typeface="Sanchez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9131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119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Open Sans</vt:lpstr>
      <vt:lpstr>Calibri</vt:lpstr>
      <vt:lpstr>Open Sans Bold</vt:lpstr>
      <vt:lpstr>Roboto Bold</vt:lpstr>
      <vt:lpstr>Sanchez</vt:lpstr>
      <vt:lpstr>League Spartan</vt:lpstr>
      <vt:lpstr>Muli Bold</vt:lpstr>
      <vt:lpstr>Open Sans Light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~HexaTehcies_judging2~</dc:title>
  <cp:lastModifiedBy>ips bindra</cp:lastModifiedBy>
  <cp:revision>18</cp:revision>
  <dcterms:created xsi:type="dcterms:W3CDTF">2006-08-16T00:00:00Z</dcterms:created>
  <dcterms:modified xsi:type="dcterms:W3CDTF">2020-08-02T20:25:46Z</dcterms:modified>
  <dc:identifier>DAEDtkRvrIo</dc:identifier>
</cp:coreProperties>
</file>