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6256000" cy="9144000" type="screen4x3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2020-08-01T17:37:06Z</dcterms:created>
  <dcterms:modified xsi:type="dcterms:W3CDTF">2020-08-01T17:37:06Z</dcterms:modified>
</cp:coreProperties>
</file>