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52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1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8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52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880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93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98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21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1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1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36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83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58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74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03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04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48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C9F261-7850-4254-8CCC-D216352CADF5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45BAF6-71E0-4CDB-B636-F7FE32104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807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3386E-5DD9-4E78-8BCF-EB8D621D4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Predicting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live</a:t>
            </a:r>
            <a:r>
              <a:rPr lang="pt-BR" dirty="0"/>
              <a:t> </a:t>
            </a: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city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4922C-7150-491D-858E-ABD3C878B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Miguel Burg Demay</a:t>
            </a:r>
          </a:p>
          <a:p>
            <a:r>
              <a:rPr lang="pt-BR" dirty="0"/>
              <a:t>July 2021. </a:t>
            </a:r>
          </a:p>
        </p:txBody>
      </p:sp>
    </p:spTree>
    <p:extLst>
      <p:ext uri="{BB962C8B-B14F-4D97-AF65-F5344CB8AC3E}">
        <p14:creationId xmlns:p14="http://schemas.microsoft.com/office/powerpoint/2010/main" val="10726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8DBE1-48E7-46BC-A07A-3E64DBB6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8590279" cy="1456267"/>
          </a:xfrm>
        </p:spPr>
        <p:txBody>
          <a:bodyPr/>
          <a:lstStyle/>
          <a:p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Predicting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live</a:t>
            </a:r>
            <a:r>
              <a:rPr lang="pt-BR" dirty="0"/>
              <a:t> in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city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2A315-8213-45A0-AE87-465872D4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cumbersome</a:t>
            </a:r>
            <a:r>
              <a:rPr lang="pt-BR" dirty="0"/>
              <a:t>.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easy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a </a:t>
            </a:r>
            <a:r>
              <a:rPr lang="pt-BR" dirty="0" err="1"/>
              <a:t>place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fell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home</a:t>
            </a:r>
          </a:p>
          <a:p>
            <a:r>
              <a:rPr lang="pt-BR" dirty="0" err="1"/>
              <a:t>Would</a:t>
            </a:r>
            <a:r>
              <a:rPr lang="pt-BR" dirty="0"/>
              <a:t> it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amazing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 it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possible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places</a:t>
            </a:r>
            <a:r>
              <a:rPr lang="pt-BR" dirty="0"/>
              <a:t> in a new </a:t>
            </a:r>
            <a:r>
              <a:rPr lang="pt-BR" dirty="0" err="1"/>
              <a:t>town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happy</a:t>
            </a:r>
            <a:r>
              <a:rPr lang="pt-BR" dirty="0"/>
              <a:t>, </a:t>
            </a: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city</a:t>
            </a:r>
            <a:r>
              <a:rPr lang="pt-BR" dirty="0"/>
              <a:t>?</a:t>
            </a:r>
          </a:p>
          <a:p>
            <a:r>
              <a:rPr lang="pt-BR" dirty="0"/>
              <a:t>For </a:t>
            </a:r>
            <a:r>
              <a:rPr lang="pt-BR" dirty="0" err="1"/>
              <a:t>example</a:t>
            </a:r>
            <a:r>
              <a:rPr lang="pt-BR" dirty="0"/>
              <a:t>,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people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New York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live</a:t>
            </a:r>
            <a:r>
              <a:rPr lang="pt-BR" dirty="0"/>
              <a:t> in Toronto,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happy</a:t>
            </a:r>
            <a:r>
              <a:rPr lang="pt-BR" dirty="0"/>
              <a:t>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Possible</a:t>
            </a:r>
            <a:r>
              <a:rPr lang="pt-BR" dirty="0"/>
              <a:t> clientes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proposed</a:t>
            </a:r>
            <a:r>
              <a:rPr lang="pt-BR" dirty="0"/>
              <a:t> system:</a:t>
            </a:r>
          </a:p>
          <a:p>
            <a:pPr lvl="1"/>
            <a:r>
              <a:rPr lang="pt-BR" dirty="0" err="1"/>
              <a:t>Persons</a:t>
            </a:r>
            <a:r>
              <a:rPr lang="pt-BR" dirty="0"/>
              <a:t>, </a:t>
            </a:r>
            <a:r>
              <a:rPr lang="pt-BR" dirty="0" err="1"/>
              <a:t>who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move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city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look for a </a:t>
            </a:r>
            <a:r>
              <a:rPr lang="pt-BR" dirty="0" err="1"/>
              <a:t>place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live</a:t>
            </a:r>
            <a:r>
              <a:rPr lang="pt-BR" dirty="0"/>
              <a:t> </a:t>
            </a:r>
            <a:r>
              <a:rPr lang="pt-BR" dirty="0" err="1"/>
              <a:t>there</a:t>
            </a:r>
            <a:endParaRPr lang="pt-BR" dirty="0"/>
          </a:p>
          <a:p>
            <a:pPr lvl="1"/>
            <a:r>
              <a:rPr lang="pt-BR" dirty="0" err="1"/>
              <a:t>Companies</a:t>
            </a:r>
            <a:r>
              <a:rPr lang="pt-BR" dirty="0"/>
              <a:t>,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send</a:t>
            </a:r>
            <a:r>
              <a:rPr lang="pt-BR" dirty="0"/>
              <a:t> </a:t>
            </a:r>
            <a:r>
              <a:rPr lang="pt-BR" dirty="0" err="1"/>
              <a:t>workers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live</a:t>
            </a:r>
            <a:r>
              <a:rPr lang="pt-BR" dirty="0"/>
              <a:t> for a </a:t>
            </a:r>
            <a:r>
              <a:rPr lang="pt-BR" dirty="0" err="1"/>
              <a:t>while</a:t>
            </a:r>
            <a:r>
              <a:rPr lang="pt-BR" dirty="0"/>
              <a:t> in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city</a:t>
            </a:r>
            <a:endParaRPr lang="pt-BR" dirty="0"/>
          </a:p>
          <a:p>
            <a:pPr lvl="1"/>
            <a:r>
              <a:rPr lang="pt-BR" dirty="0"/>
              <a:t>Agent/brokers, </a:t>
            </a:r>
            <a:r>
              <a:rPr lang="pt-BR" dirty="0" err="1"/>
              <a:t>who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better</a:t>
            </a:r>
            <a:r>
              <a:rPr lang="pt-BR" dirty="0"/>
              <a:t> </a:t>
            </a:r>
            <a:r>
              <a:rPr lang="pt-BR" dirty="0" err="1"/>
              <a:t>advise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clients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4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6B47-5C07-46AF-ADAB-B32681F3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acquisition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cleaning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DA4-55DA-4BC2-8FA3-7473F068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313159" cy="3649133"/>
          </a:xfrm>
        </p:spPr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from</a:t>
            </a:r>
            <a:r>
              <a:rPr lang="pt-BR" dirty="0"/>
              <a:t> NY:</a:t>
            </a:r>
          </a:p>
          <a:p>
            <a:pPr lvl="1"/>
            <a:r>
              <a:rPr lang="pt-BR" dirty="0"/>
              <a:t> </a:t>
            </a:r>
            <a:r>
              <a:rPr lang="pt-BR" dirty="0" err="1"/>
              <a:t>neighborhoods</a:t>
            </a:r>
            <a:r>
              <a:rPr lang="pt-BR" dirty="0"/>
              <a:t>, </a:t>
            </a:r>
            <a:r>
              <a:rPr lang="pt-BR" dirty="0" err="1"/>
              <a:t>boroughs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geographical</a:t>
            </a:r>
            <a:r>
              <a:rPr lang="pt-BR" dirty="0"/>
              <a:t> data </a:t>
            </a:r>
            <a:r>
              <a:rPr lang="pt-BR" dirty="0" err="1"/>
              <a:t>from</a:t>
            </a:r>
            <a:r>
              <a:rPr lang="pt-BR" dirty="0"/>
              <a:t> “</a:t>
            </a:r>
            <a:r>
              <a:rPr lang="pt-BR" dirty="0" err="1"/>
              <a:t>newyork_data.json</a:t>
            </a:r>
            <a:r>
              <a:rPr lang="pt-BR" dirty="0"/>
              <a:t>” file</a:t>
            </a:r>
          </a:p>
          <a:p>
            <a:pPr lvl="1"/>
            <a:r>
              <a:rPr lang="pt-BR" dirty="0"/>
              <a:t> </a:t>
            </a:r>
            <a:r>
              <a:rPr lang="pt-BR" dirty="0" err="1"/>
              <a:t>venues</a:t>
            </a:r>
            <a:r>
              <a:rPr lang="pt-BR" dirty="0"/>
              <a:t> </a:t>
            </a:r>
            <a:r>
              <a:rPr lang="pt-BR" dirty="0" err="1"/>
              <a:t>categories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Foursquare</a:t>
            </a:r>
            <a:r>
              <a:rPr lang="pt-BR" dirty="0"/>
              <a:t> </a:t>
            </a:r>
            <a:r>
              <a:rPr lang="pt-BR" dirty="0" err="1"/>
              <a:t>within</a:t>
            </a:r>
            <a:r>
              <a:rPr lang="pt-BR" dirty="0"/>
              <a:t> a </a:t>
            </a:r>
            <a:r>
              <a:rPr lang="pt-BR" dirty="0" err="1"/>
              <a:t>circle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a </a:t>
            </a:r>
            <a:r>
              <a:rPr lang="pt-BR" dirty="0" err="1"/>
              <a:t>radius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500 m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neighborhood</a:t>
            </a:r>
            <a:endParaRPr lang="pt-BR" dirty="0"/>
          </a:p>
          <a:p>
            <a:r>
              <a:rPr lang="pt-BR" dirty="0"/>
              <a:t>Data </a:t>
            </a:r>
            <a:r>
              <a:rPr lang="pt-BR" dirty="0" err="1"/>
              <a:t>from</a:t>
            </a:r>
            <a:r>
              <a:rPr lang="pt-BR" dirty="0"/>
              <a:t> Toronto:</a:t>
            </a:r>
          </a:p>
          <a:p>
            <a:pPr lvl="1"/>
            <a:r>
              <a:rPr lang="pt-BR" dirty="0" err="1"/>
              <a:t>neighborhoods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boroughs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en-US" dirty="0"/>
              <a:t>of postal codes of Canada in Wikipedia - </a:t>
            </a:r>
            <a:r>
              <a:rPr lang="en-US" dirty="0">
                <a:hlinkClick r:id="rId2"/>
              </a:rPr>
              <a:t>https://en.wikipedia.org/wiki/List_of_postal_codes_of_Canada:_M</a:t>
            </a:r>
            <a:endParaRPr lang="en-US" dirty="0"/>
          </a:p>
          <a:p>
            <a:pPr lvl="1"/>
            <a:r>
              <a:rPr lang="en-US" dirty="0"/>
              <a:t>geographic data from “</a:t>
            </a:r>
            <a:r>
              <a:rPr lang="pt-BR" dirty="0"/>
              <a:t>Geospatial_coordinates.csv</a:t>
            </a:r>
            <a:r>
              <a:rPr lang="en-US" dirty="0"/>
              <a:t>” file</a:t>
            </a:r>
          </a:p>
          <a:p>
            <a:pPr lvl="1"/>
            <a:r>
              <a:rPr lang="en-US" dirty="0"/>
              <a:t>venues categories from Foursquare </a:t>
            </a:r>
            <a:r>
              <a:rPr lang="pt-BR" dirty="0" err="1"/>
              <a:t>within</a:t>
            </a:r>
            <a:r>
              <a:rPr lang="pt-BR" dirty="0"/>
              <a:t> a </a:t>
            </a:r>
            <a:r>
              <a:rPr lang="pt-BR" dirty="0" err="1"/>
              <a:t>circle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a </a:t>
            </a:r>
            <a:r>
              <a:rPr lang="pt-BR" dirty="0" err="1"/>
              <a:t>radius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500 m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neighborhood</a:t>
            </a:r>
            <a:endParaRPr lang="pt-BR" dirty="0"/>
          </a:p>
          <a:p>
            <a:r>
              <a:rPr lang="pt-BR" dirty="0"/>
              <a:t>240 common </a:t>
            </a:r>
            <a:r>
              <a:rPr lang="pt-BR" dirty="0" err="1"/>
              <a:t>venues</a:t>
            </a:r>
            <a:r>
              <a:rPr lang="pt-BR" dirty="0"/>
              <a:t> </a:t>
            </a:r>
            <a:r>
              <a:rPr lang="pt-BR" dirty="0" err="1"/>
              <a:t>categories</a:t>
            </a:r>
            <a:r>
              <a:rPr lang="pt-BR" dirty="0"/>
              <a:t> (Toronto </a:t>
            </a:r>
            <a:r>
              <a:rPr lang="pt-BR" dirty="0" err="1"/>
              <a:t>and</a:t>
            </a:r>
            <a:r>
              <a:rPr lang="pt-BR" dirty="0"/>
              <a:t> 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2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6B47-5C07-46AF-ADAB-B32681F3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One</a:t>
            </a:r>
            <a:r>
              <a:rPr lang="pt-BR" dirty="0"/>
              <a:t> model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DA4-55DA-4BC2-8FA3-7473F068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231879" cy="364913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3 clientes, 3 models</a:t>
            </a:r>
          </a:p>
          <a:p>
            <a:pPr lvl="1"/>
            <a:r>
              <a:rPr lang="pt-BR" dirty="0" err="1"/>
              <a:t>Client</a:t>
            </a:r>
            <a:r>
              <a:rPr lang="pt-BR" dirty="0"/>
              <a:t> A: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active</a:t>
            </a:r>
            <a:r>
              <a:rPr lang="pt-BR" dirty="0"/>
              <a:t> </a:t>
            </a:r>
            <a:r>
              <a:rPr lang="pt-BR" dirty="0" err="1"/>
              <a:t>person</a:t>
            </a:r>
            <a:r>
              <a:rPr lang="pt-BR" dirty="0"/>
              <a:t>, </a:t>
            </a:r>
            <a:r>
              <a:rPr lang="pt-BR" dirty="0" err="1"/>
              <a:t>who</a:t>
            </a:r>
            <a:r>
              <a:rPr lang="pt-BR" dirty="0"/>
              <a:t> likes </a:t>
            </a:r>
            <a:r>
              <a:rPr lang="pt-BR" dirty="0" err="1"/>
              <a:t>parks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bus </a:t>
            </a:r>
            <a:r>
              <a:rPr lang="pt-BR" dirty="0" err="1"/>
              <a:t>stations</a:t>
            </a:r>
            <a:endParaRPr lang="pt-BR" dirty="0"/>
          </a:p>
          <a:p>
            <a:pPr lvl="1"/>
            <a:r>
              <a:rPr lang="pt-BR" dirty="0" err="1"/>
              <a:t>Client</a:t>
            </a:r>
            <a:r>
              <a:rPr lang="pt-BR" dirty="0"/>
              <a:t> B: a </a:t>
            </a:r>
            <a:r>
              <a:rPr lang="pt-BR" dirty="0" err="1"/>
              <a:t>person</a:t>
            </a:r>
            <a:r>
              <a:rPr lang="pt-BR" dirty="0"/>
              <a:t> </a:t>
            </a:r>
            <a:r>
              <a:rPr lang="pt-BR" dirty="0" err="1"/>
              <a:t>who</a:t>
            </a:r>
            <a:r>
              <a:rPr lang="pt-BR" dirty="0"/>
              <a:t> likes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american</a:t>
            </a:r>
            <a:r>
              <a:rPr lang="pt-BR" dirty="0"/>
              <a:t> </a:t>
            </a:r>
            <a:r>
              <a:rPr lang="pt-BR" dirty="0" err="1"/>
              <a:t>way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living. He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feel</a:t>
            </a:r>
            <a:r>
              <a:rPr lang="pt-BR" dirty="0"/>
              <a:t> </a:t>
            </a:r>
            <a:r>
              <a:rPr lang="pt-BR" dirty="0" err="1"/>
              <a:t>comfortable</a:t>
            </a:r>
            <a:r>
              <a:rPr lang="pt-BR" dirty="0"/>
              <a:t> living </a:t>
            </a:r>
            <a:r>
              <a:rPr lang="pt-BR" dirty="0" err="1"/>
              <a:t>near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baseball </a:t>
            </a:r>
            <a:r>
              <a:rPr lang="pt-BR" dirty="0" err="1"/>
              <a:t>stadiums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american</a:t>
            </a:r>
            <a:r>
              <a:rPr lang="pt-BR" dirty="0"/>
              <a:t> </a:t>
            </a:r>
            <a:r>
              <a:rPr lang="pt-BR" dirty="0" err="1"/>
              <a:t>restaurants</a:t>
            </a:r>
            <a:endParaRPr lang="pt-BR" dirty="0"/>
          </a:p>
          <a:p>
            <a:pPr lvl="1"/>
            <a:r>
              <a:rPr lang="pt-BR" dirty="0" err="1"/>
              <a:t>Client</a:t>
            </a:r>
            <a:r>
              <a:rPr lang="pt-BR" dirty="0"/>
              <a:t> C: a </a:t>
            </a:r>
            <a:r>
              <a:rPr lang="pt-BR" dirty="0" err="1"/>
              <a:t>person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very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preferences</a:t>
            </a:r>
            <a:r>
              <a:rPr lang="pt-BR" dirty="0"/>
              <a:t>, </a:t>
            </a:r>
            <a:r>
              <a:rPr lang="pt-BR" dirty="0" err="1"/>
              <a:t>such</a:t>
            </a:r>
            <a:r>
              <a:rPr lang="pt-BR" dirty="0"/>
              <a:t> as </a:t>
            </a:r>
            <a:r>
              <a:rPr lang="pt-BR" dirty="0" err="1"/>
              <a:t>brazilian</a:t>
            </a:r>
            <a:r>
              <a:rPr lang="pt-BR" dirty="0"/>
              <a:t> </a:t>
            </a:r>
            <a:r>
              <a:rPr lang="pt-BR" dirty="0" err="1"/>
              <a:t>restaurants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commedy</a:t>
            </a:r>
            <a:r>
              <a:rPr lang="pt-BR" dirty="0"/>
              <a:t> clubs</a:t>
            </a:r>
          </a:p>
          <a:p>
            <a:r>
              <a:rPr lang="pt-BR" dirty="0" err="1"/>
              <a:t>Logistic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selected</a:t>
            </a:r>
            <a:r>
              <a:rPr lang="pt-BR" dirty="0"/>
              <a:t> as </a:t>
            </a:r>
            <a:r>
              <a:rPr lang="pt-BR" dirty="0" err="1"/>
              <a:t>regression</a:t>
            </a:r>
            <a:r>
              <a:rPr lang="pt-BR" dirty="0"/>
              <a:t> </a:t>
            </a:r>
            <a:r>
              <a:rPr lang="pt-BR" dirty="0" err="1"/>
              <a:t>technique</a:t>
            </a:r>
            <a:r>
              <a:rPr lang="pt-BR" dirty="0"/>
              <a:t>. </a:t>
            </a:r>
          </a:p>
          <a:p>
            <a:pPr lvl="1"/>
            <a:r>
              <a:rPr lang="pt-BR" dirty="0" err="1"/>
              <a:t>Identify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likelihood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cliente </a:t>
            </a:r>
            <a:r>
              <a:rPr lang="pt-BR" dirty="0" err="1"/>
              <a:t>feel</a:t>
            </a:r>
            <a:r>
              <a:rPr lang="pt-BR" dirty="0"/>
              <a:t> </a:t>
            </a:r>
            <a:r>
              <a:rPr lang="pt-BR" dirty="0" err="1"/>
              <a:t>happy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chosen</a:t>
            </a:r>
            <a:r>
              <a:rPr lang="pt-BR" dirty="0"/>
              <a:t> </a:t>
            </a:r>
            <a:r>
              <a:rPr lang="pt-BR" dirty="0" err="1"/>
              <a:t>neighborhood</a:t>
            </a:r>
            <a:r>
              <a:rPr lang="pt-BR" dirty="0"/>
              <a:t> </a:t>
            </a:r>
            <a:r>
              <a:rPr lang="pt-BR" dirty="0" err="1"/>
              <a:t>due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venues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neighborhood</a:t>
            </a:r>
            <a:endParaRPr lang="pt-BR" dirty="0"/>
          </a:p>
          <a:p>
            <a:r>
              <a:rPr lang="pt-BR" dirty="0" err="1"/>
              <a:t>Jaccard</a:t>
            </a:r>
            <a:r>
              <a:rPr lang="pt-BR" dirty="0"/>
              <a:t>-scores:</a:t>
            </a:r>
          </a:p>
          <a:p>
            <a:pPr lvl="1"/>
            <a:r>
              <a:rPr lang="pt-BR" dirty="0"/>
              <a:t>Model A: 0.64</a:t>
            </a:r>
          </a:p>
          <a:p>
            <a:pPr lvl="1"/>
            <a:r>
              <a:rPr lang="pt-BR" dirty="0"/>
              <a:t>Model B: 0.72</a:t>
            </a:r>
          </a:p>
          <a:p>
            <a:pPr lvl="1"/>
            <a:r>
              <a:rPr lang="pt-BR" dirty="0"/>
              <a:t>Model C: 0.88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5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253AC-5401-46BE-9A52-5109102D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pt-BR" dirty="0" err="1"/>
              <a:t>Results</a:t>
            </a:r>
            <a:r>
              <a:rPr lang="pt-BR" dirty="0"/>
              <a:t> – </a:t>
            </a:r>
            <a:r>
              <a:rPr lang="pt-BR" dirty="0" err="1"/>
              <a:t>client</a:t>
            </a:r>
            <a:r>
              <a:rPr lang="pt-BR" dirty="0"/>
              <a:t> 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B48E8-1500-4885-87A2-4D494DC0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1" y="2142067"/>
            <a:ext cx="4980162" cy="3649133"/>
          </a:xfrm>
        </p:spPr>
        <p:txBody>
          <a:bodyPr>
            <a:normAutofit/>
          </a:bodyPr>
          <a:lstStyle/>
          <a:p>
            <a:r>
              <a:rPr lang="pt-BR" dirty="0"/>
              <a:t>60% </a:t>
            </a:r>
            <a:r>
              <a:rPr lang="pt-BR" dirty="0" err="1"/>
              <a:t>of</a:t>
            </a:r>
            <a:r>
              <a:rPr lang="pt-BR" dirty="0"/>
              <a:t> chance </a:t>
            </a:r>
            <a:r>
              <a:rPr lang="pt-BR" dirty="0" err="1"/>
              <a:t>to</a:t>
            </a:r>
            <a:r>
              <a:rPr lang="pt-BR" dirty="0"/>
              <a:t> like living in </a:t>
            </a:r>
            <a:r>
              <a:rPr lang="pt-BR" dirty="0" err="1"/>
              <a:t>Regent</a:t>
            </a:r>
            <a:r>
              <a:rPr lang="pt-BR" dirty="0"/>
              <a:t> Park, </a:t>
            </a:r>
            <a:r>
              <a:rPr lang="pt-BR" dirty="0" err="1"/>
              <a:t>Harbourfront</a:t>
            </a:r>
            <a:r>
              <a:rPr lang="pt-BR" dirty="0"/>
              <a:t> in Toronto, </a:t>
            </a:r>
            <a:r>
              <a:rPr lang="pt-BR" dirty="0" err="1"/>
              <a:t>due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venues</a:t>
            </a:r>
            <a:r>
              <a:rPr lang="pt-BR" dirty="0"/>
              <a:t> in </a:t>
            </a:r>
            <a:r>
              <a:rPr lang="pt-BR" dirty="0" err="1"/>
              <a:t>Neighborhood</a:t>
            </a:r>
            <a:endParaRPr lang="pt-BR" dirty="0"/>
          </a:p>
          <a:p>
            <a:r>
              <a:rPr lang="pt-BR" dirty="0"/>
              <a:t>23% </a:t>
            </a:r>
            <a:r>
              <a:rPr lang="pt-BR" dirty="0" err="1"/>
              <a:t>of</a:t>
            </a:r>
            <a:r>
              <a:rPr lang="pt-BR" dirty="0"/>
              <a:t> chance </a:t>
            </a:r>
            <a:r>
              <a:rPr lang="pt-BR" dirty="0" err="1"/>
              <a:t>to</a:t>
            </a:r>
            <a:r>
              <a:rPr lang="pt-BR" dirty="0"/>
              <a:t> like living in </a:t>
            </a:r>
            <a:r>
              <a:rPr lang="pt-BR" dirty="0" err="1"/>
              <a:t>Leaside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6CF96B-C47D-4159-9A44-DE4AA450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94" y="765172"/>
            <a:ext cx="5454122" cy="244027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CD3EA4-2475-4BBA-A1D4-DED65AB4A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94" y="3656899"/>
            <a:ext cx="5454122" cy="242284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268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253AC-5401-46BE-9A52-5109102D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pt-BR" dirty="0" err="1"/>
              <a:t>Results</a:t>
            </a:r>
            <a:r>
              <a:rPr lang="pt-BR" dirty="0"/>
              <a:t> – </a:t>
            </a:r>
            <a:r>
              <a:rPr lang="pt-BR" dirty="0" err="1"/>
              <a:t>client</a:t>
            </a:r>
            <a:r>
              <a:rPr lang="pt-BR" dirty="0"/>
              <a:t> 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F83781-1F40-4E86-B94E-5DF8AC913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9" y="769697"/>
            <a:ext cx="5454122" cy="243122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88DB50B-1A2B-45F4-BD39-690754302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78" y="4914151"/>
            <a:ext cx="6878817" cy="175409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B48E8-1500-4885-87A2-4D494DC0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5334309" cy="3649133"/>
          </a:xfrm>
        </p:spPr>
        <p:txBody>
          <a:bodyPr>
            <a:normAutofit/>
          </a:bodyPr>
          <a:lstStyle/>
          <a:p>
            <a:r>
              <a:rPr lang="pt-BR" dirty="0"/>
              <a:t>76% </a:t>
            </a:r>
            <a:r>
              <a:rPr lang="pt-BR" dirty="0" err="1"/>
              <a:t>of</a:t>
            </a:r>
            <a:r>
              <a:rPr lang="pt-BR" dirty="0"/>
              <a:t> chance </a:t>
            </a:r>
            <a:r>
              <a:rPr lang="pt-BR" dirty="0" err="1"/>
              <a:t>to</a:t>
            </a:r>
            <a:r>
              <a:rPr lang="pt-BR" dirty="0"/>
              <a:t> like living in </a:t>
            </a:r>
            <a:r>
              <a:rPr lang="pt-BR" dirty="0" err="1"/>
              <a:t>Commerce</a:t>
            </a:r>
            <a:r>
              <a:rPr lang="pt-BR" dirty="0"/>
              <a:t> </a:t>
            </a:r>
            <a:r>
              <a:rPr lang="pt-BR" dirty="0" err="1"/>
              <a:t>Court</a:t>
            </a:r>
            <a:r>
              <a:rPr lang="pt-BR" dirty="0"/>
              <a:t>, Victoria Hotel in Toronto, </a:t>
            </a:r>
            <a:r>
              <a:rPr lang="pt-BR" dirty="0" err="1"/>
              <a:t>due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venues</a:t>
            </a:r>
            <a:r>
              <a:rPr lang="pt-BR" dirty="0"/>
              <a:t> in </a:t>
            </a:r>
            <a:r>
              <a:rPr lang="pt-BR" dirty="0" err="1"/>
              <a:t>Neighborhood</a:t>
            </a:r>
            <a:endParaRPr lang="pt-BR" dirty="0"/>
          </a:p>
          <a:p>
            <a:r>
              <a:rPr lang="pt-BR" dirty="0"/>
              <a:t>34% </a:t>
            </a:r>
            <a:r>
              <a:rPr lang="pt-BR" dirty="0" err="1"/>
              <a:t>of</a:t>
            </a:r>
            <a:r>
              <a:rPr lang="pt-BR" dirty="0"/>
              <a:t> chance </a:t>
            </a:r>
            <a:r>
              <a:rPr lang="pt-BR" dirty="0" err="1"/>
              <a:t>to</a:t>
            </a:r>
            <a:r>
              <a:rPr lang="pt-BR" dirty="0"/>
              <a:t> like living in </a:t>
            </a:r>
            <a:r>
              <a:rPr lang="en-US" dirty="0"/>
              <a:t>South Steeles, Silverstone, </a:t>
            </a:r>
            <a:r>
              <a:rPr lang="en-US" dirty="0" err="1"/>
              <a:t>Humbergate</a:t>
            </a:r>
            <a:r>
              <a:rPr lang="en-US" dirty="0"/>
              <a:t>, Jamestown, Mount Olive, </a:t>
            </a:r>
            <a:r>
              <a:rPr lang="en-US" dirty="0" err="1"/>
              <a:t>Beaumond</a:t>
            </a:r>
            <a:r>
              <a:rPr lang="en-US" dirty="0"/>
              <a:t> Heights, </a:t>
            </a:r>
            <a:r>
              <a:rPr lang="en-US" dirty="0" err="1"/>
              <a:t>Thistletown</a:t>
            </a:r>
            <a:r>
              <a:rPr lang="en-US" dirty="0"/>
              <a:t>, Albion Gardens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80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253AC-5401-46BE-9A52-5109102D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pt-BR" dirty="0" err="1"/>
              <a:t>Results</a:t>
            </a:r>
            <a:r>
              <a:rPr lang="pt-BR" dirty="0"/>
              <a:t> – </a:t>
            </a:r>
            <a:r>
              <a:rPr lang="pt-BR" dirty="0" err="1"/>
              <a:t>client</a:t>
            </a:r>
            <a:r>
              <a:rPr lang="pt-BR" dirty="0"/>
              <a:t>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B48E8-1500-4885-87A2-4D494DC0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142067"/>
            <a:ext cx="4878562" cy="3649133"/>
          </a:xfrm>
        </p:spPr>
        <p:txBody>
          <a:bodyPr>
            <a:normAutofit/>
          </a:bodyPr>
          <a:lstStyle/>
          <a:p>
            <a:r>
              <a:rPr lang="pt-BR" dirty="0"/>
              <a:t>88% </a:t>
            </a:r>
            <a:r>
              <a:rPr lang="pt-BR" dirty="0" err="1"/>
              <a:t>of</a:t>
            </a:r>
            <a:r>
              <a:rPr lang="pt-BR" dirty="0"/>
              <a:t> chance </a:t>
            </a:r>
            <a:r>
              <a:rPr lang="pt-BR" dirty="0" err="1"/>
              <a:t>to</a:t>
            </a:r>
            <a:r>
              <a:rPr lang="pt-BR" dirty="0"/>
              <a:t> like living in </a:t>
            </a:r>
            <a:r>
              <a:rPr lang="pt-BR" dirty="0" err="1"/>
              <a:t>Commerce</a:t>
            </a:r>
            <a:r>
              <a:rPr lang="pt-BR" dirty="0"/>
              <a:t> </a:t>
            </a:r>
            <a:r>
              <a:rPr lang="pt-BR" dirty="0" err="1"/>
              <a:t>Court</a:t>
            </a:r>
            <a:r>
              <a:rPr lang="pt-BR" dirty="0"/>
              <a:t>, Victoria Hotel in Toronto, </a:t>
            </a:r>
            <a:r>
              <a:rPr lang="pt-BR" dirty="0" err="1"/>
              <a:t>due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venues</a:t>
            </a:r>
            <a:r>
              <a:rPr lang="pt-BR" dirty="0"/>
              <a:t> in </a:t>
            </a:r>
            <a:r>
              <a:rPr lang="pt-BR" dirty="0" err="1"/>
              <a:t>Neighborhood</a:t>
            </a:r>
            <a:endParaRPr lang="pt-BR" dirty="0"/>
          </a:p>
          <a:p>
            <a:r>
              <a:rPr lang="pt-BR" dirty="0"/>
              <a:t>24% </a:t>
            </a:r>
            <a:r>
              <a:rPr lang="pt-BR" dirty="0" err="1"/>
              <a:t>of</a:t>
            </a:r>
            <a:r>
              <a:rPr lang="pt-BR" dirty="0"/>
              <a:t> chance </a:t>
            </a:r>
            <a:r>
              <a:rPr lang="pt-BR" dirty="0" err="1"/>
              <a:t>to</a:t>
            </a:r>
            <a:r>
              <a:rPr lang="pt-BR" dirty="0"/>
              <a:t> like living in </a:t>
            </a:r>
            <a:r>
              <a:rPr lang="en-US" dirty="0"/>
              <a:t>Clarks Corners, Tam </a:t>
            </a:r>
            <a:r>
              <a:rPr lang="en-US" dirty="0" err="1"/>
              <a:t>O'Shanter</a:t>
            </a:r>
            <a:r>
              <a:rPr lang="en-US" dirty="0"/>
              <a:t>, Sullivan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0E9F07-2341-4952-B4A8-FADBB2A1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94" y="784550"/>
            <a:ext cx="5454122" cy="240152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214374-D917-46F0-832D-D13EE86C5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785" y="4792134"/>
            <a:ext cx="7601191" cy="171026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04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A12AD-4CFD-46B3-A35D-EF7C8817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4A854-1EB5-4F68-8A28-72B8B1D5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Built useful models to predict the likelihood of someone moving to another city likes living on each of new city neighborhoods</a:t>
            </a:r>
          </a:p>
          <a:p>
            <a:r>
              <a:rPr lang="en-US" dirty="0">
                <a:latin typeface="Arial" panose="020B0604020202020204" pitchFamily="34" charset="0"/>
              </a:rPr>
              <a:t>Models have room for improvement, mainly in the capture of clients' traits and desires</a:t>
            </a:r>
          </a:p>
        </p:txBody>
      </p:sp>
    </p:spTree>
    <p:extLst>
      <p:ext uri="{BB962C8B-B14F-4D97-AF65-F5344CB8AC3E}">
        <p14:creationId xmlns:p14="http://schemas.microsoft.com/office/powerpoint/2010/main" val="2327788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88</TotalTime>
  <Words>533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Predicting the right place to live before moving to another city</vt:lpstr>
      <vt:lpstr>Why Predicting the right place to live in another city</vt:lpstr>
      <vt:lpstr>Data acquisition and cleaning</vt:lpstr>
      <vt:lpstr>One model for each client</vt:lpstr>
      <vt:lpstr>Results – client A</vt:lpstr>
      <vt:lpstr>Results – client B</vt:lpstr>
      <vt:lpstr>Results – client C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burg demay</dc:creator>
  <cp:lastModifiedBy>miguel burg demay</cp:lastModifiedBy>
  <cp:revision>11</cp:revision>
  <dcterms:created xsi:type="dcterms:W3CDTF">2021-07-08T01:58:48Z</dcterms:created>
  <dcterms:modified xsi:type="dcterms:W3CDTF">2021-07-09T02:30:02Z</dcterms:modified>
</cp:coreProperties>
</file>