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ubik"/>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ubik-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ubik-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ubik-italic.fntdata"/><Relationship Id="rId16" Type="http://schemas.openxmlformats.org/officeDocument/2006/relationships/slide" Target="slides/slide11.xml"/><Relationship Id="rId38" Type="http://schemas.openxmlformats.org/officeDocument/2006/relationships/font" Target="fonts/Rubik-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445" y="685800"/>
            <a:ext cx="60957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40e9f6bc0_0_0: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40e9f6b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Select one of the input boxes to advance to the next slide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Landing Page for InfoKiosk</a:t>
            </a:r>
            <a:br>
              <a:rPr lang="en"/>
            </a:br>
            <a:r>
              <a:rPr lang="en"/>
              <a:t>URL something along the lines of infokiosk.com/&lt;domain-name&gt; , redirected from QR code on a bulletin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456b38ce0e_0_81: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456b38ce0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Select the Accept button to advance to the next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Just a pop-up affirming the information has been added</a:t>
            </a:r>
            <a:endParaRPr/>
          </a:p>
          <a:p>
            <a:pPr indent="0" lvl="0" marL="0" rtl="0" algn="l">
              <a:spcBef>
                <a:spcPts val="0"/>
              </a:spcBef>
              <a:spcAft>
                <a:spcPts val="0"/>
              </a:spcAft>
              <a:buNone/>
            </a:pPr>
            <a:r>
              <a:rPr lang="en"/>
              <a:t>Right now it re-routes to the device screen; this could be rerouted back to a blank “Add a Device” screen as well for quicker adding of devices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456b38ce0e_0_114: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456b38ce0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Select Dashboard to advance to the next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slide is just to show that the device was added and what it would look like with more than 1 device listed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456b38ce0e_0_1107: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456b38ce0e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Select Deny to advance to the next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We’re going to go through a deny flow here and then recover the denied request from the archive</a:t>
            </a:r>
            <a:endParaRPr/>
          </a:p>
          <a:p>
            <a:pPr indent="0" lvl="0" marL="0" rtl="0" algn="l">
              <a:spcBef>
                <a:spcPts val="0"/>
              </a:spcBef>
              <a:spcAft>
                <a:spcPts val="0"/>
              </a:spcAft>
              <a:buNone/>
            </a:pPr>
            <a:r>
              <a:rPr lang="en"/>
              <a:t>A useful thing here could be to eventually filter or sort by Status, Submitted Date, Scans, etc.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456b38ce0e_0_183: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456b38ce0e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notification is sent out to the user that their request has been denied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g456b38ce0e_0_228: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456b38ce0e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Select the Archive button to advance to the next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see the original request no longer appears here.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g456b38ce0e_0_269: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456b38ce0e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Select restore to bring the content back to a Pending status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We’re going to essentially filter content by “Denied” or “Expired” statuses in this view; aside from that it’s pretty much the same page as the dashboard. It may also be useful to add filters here to filter between the two, as well as their submitted dates. We could also potentially add expired dates or denied dates later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Google Shape;637;g456b38ce0e_0_351: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456b38ce0e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Select accept to advance to the next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just an affirmation of details for the content and verifies the action was completed to the domain admin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g456b38ce0e_0_313: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456b38ce0e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Select either of the domain buttons to advance to the next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simply shows that the request has been restored and is no longer shown in this “filter”ed version of the dashboard AKA the archive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7" name="Shape 717"/>
        <p:cNvGrpSpPr/>
        <p:nvPr/>
      </p:nvGrpSpPr>
      <p:grpSpPr>
        <a:xfrm>
          <a:off x="0" y="0"/>
          <a:ext cx="0" cy="0"/>
          <a:chOff x="0" y="0"/>
          <a:chExt cx="0" cy="0"/>
        </a:xfrm>
      </p:grpSpPr>
      <p:sp>
        <p:nvSpPr>
          <p:cNvPr id="718" name="Google Shape;718;g456b38ce0e_0_1164: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456b38ce0e_0_1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Select approve button to advance to next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we will show what happens when the content is accepted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8" name="Shape 768"/>
        <p:cNvGrpSpPr/>
        <p:nvPr/>
      </p:nvGrpSpPr>
      <p:grpSpPr>
        <a:xfrm>
          <a:off x="0" y="0"/>
          <a:ext cx="0" cy="0"/>
          <a:chOff x="0" y="0"/>
          <a:chExt cx="0" cy="0"/>
        </a:xfrm>
      </p:grpSpPr>
      <p:sp>
        <p:nvSpPr>
          <p:cNvPr id="769" name="Google Shape;769;g456b38ce0e_0_481: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456b38ce0e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Select Accept to advance to next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prompt comes up telling the user their request has been approved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56b38ce06_0_4: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56b38ce0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Submit Request to advance to the next slide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g456b38ce0e_0_439: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456b38ce0e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Select the addd button to advance to next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here the status changed to “reserved” which meand it was approved or created, but not pushed to any devices yet. The buttons have also changed to be able to either archive the content or push it.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7" name="Shape 867"/>
        <p:cNvGrpSpPr/>
        <p:nvPr/>
      </p:nvGrpSpPr>
      <p:grpSpPr>
        <a:xfrm>
          <a:off x="0" y="0"/>
          <a:ext cx="0" cy="0"/>
          <a:chOff x="0" y="0"/>
          <a:chExt cx="0" cy="0"/>
        </a:xfrm>
      </p:grpSpPr>
      <p:sp>
        <p:nvSpPr>
          <p:cNvPr id="868" name="Google Shape;868;g440e9f6bc0_1_278: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440e9f6bc0_1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Select one of the input boxes to advance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the screen where a domain administrator is able to add content. Here, there is no “request,” you can simply enter the information. The “email” box is also omitted unlike the unregistered user being able to enter theirs, because a domain administrator is logged in with their email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6" name="Shape 906"/>
        <p:cNvGrpSpPr/>
        <p:nvPr/>
      </p:nvGrpSpPr>
      <p:grpSpPr>
        <a:xfrm>
          <a:off x="0" y="0"/>
          <a:ext cx="0" cy="0"/>
          <a:chOff x="0" y="0"/>
          <a:chExt cx="0" cy="0"/>
        </a:xfrm>
      </p:grpSpPr>
      <p:sp>
        <p:nvSpPr>
          <p:cNvPr id="907" name="Google Shape;907;g456b38ce0e_0_563: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456b38ce0e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Select submit to advance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5" name="Shape 945"/>
        <p:cNvGrpSpPr/>
        <p:nvPr/>
      </p:nvGrpSpPr>
      <p:grpSpPr>
        <a:xfrm>
          <a:off x="0" y="0"/>
          <a:ext cx="0" cy="0"/>
          <a:chOff x="0" y="0"/>
          <a:chExt cx="0" cy="0"/>
        </a:xfrm>
      </p:grpSpPr>
      <p:sp>
        <p:nvSpPr>
          <p:cNvPr id="946" name="Google Shape;946;g456b38ce0e_0_600: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456b38ce0e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Select Accept to advance to the next slide, back goes back to where the content info was entered so the DA can edit it</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This pop-up is where you can add your content or go back and edit it with a view of the content you’d like to add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0" name="Shape 990"/>
        <p:cNvGrpSpPr/>
        <p:nvPr/>
      </p:nvGrpSpPr>
      <p:grpSpPr>
        <a:xfrm>
          <a:off x="0" y="0"/>
          <a:ext cx="0" cy="0"/>
          <a:chOff x="0" y="0"/>
          <a:chExt cx="0" cy="0"/>
        </a:xfrm>
      </p:grpSpPr>
      <p:sp>
        <p:nvSpPr>
          <p:cNvPr id="991" name="Google Shape;991;g456b38ce0e_0_690: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456b38ce0e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Select dashboard to go to the next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where you would be redirected after you add one of your own content. You can add more content, but we’re going to go back to the dashboard to view it instead</a:t>
            </a:r>
            <a:endParaRPr/>
          </a:p>
          <a:p>
            <a:pPr indent="0" lvl="0" marL="0" rtl="0" algn="l">
              <a:spcBef>
                <a:spcPts val="0"/>
              </a:spcBef>
              <a:spcAft>
                <a:spcPts val="0"/>
              </a:spcAft>
              <a:buNone/>
            </a:pPr>
            <a:r>
              <a:rPr lang="en"/>
              <a:t>A potentially useful addition here would be a small “dashboard” button on the right as well, just to provide a little more transparency to where you are and be able to navigate in a similar way as the Dashboard or Archive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9" name="Shape 1029"/>
        <p:cNvGrpSpPr/>
        <p:nvPr/>
      </p:nvGrpSpPr>
      <p:grpSpPr>
        <a:xfrm>
          <a:off x="0" y="0"/>
          <a:ext cx="0" cy="0"/>
          <a:chOff x="0" y="0"/>
          <a:chExt cx="0" cy="0"/>
        </a:xfrm>
      </p:grpSpPr>
      <p:sp>
        <p:nvSpPr>
          <p:cNvPr id="1030" name="Google Shape;1030;g456b38ce0e_0_644: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456b38ce0e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Select the lost student id details to advance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 can see the user’s approved content as well as the DA’s created content. Note that the email addresses have little icons that are different; this is supposed to allow a little more transparencyt to what kind of user submitted the request. The ? would mean it’s an anonymous user and the A or maybe a DA would mean Administrator, and their Name is shown instead, to make it even more obvious that it’s different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2" name="Shape 1092"/>
        <p:cNvGrpSpPr/>
        <p:nvPr/>
      </p:nvGrpSpPr>
      <p:grpSpPr>
        <a:xfrm>
          <a:off x="0" y="0"/>
          <a:ext cx="0" cy="0"/>
          <a:chOff x="0" y="0"/>
          <a:chExt cx="0" cy="0"/>
        </a:xfrm>
      </p:grpSpPr>
      <p:sp>
        <p:nvSpPr>
          <p:cNvPr id="1093" name="Google Shape;1093;g456b38ce0e_0_1577: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456b38ce0e_0_1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Select edit to advance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Originally, a view sort like this was created to show what devices you would push to. It made sense to repurpose it as we made our goal to push to one device, not many, to start.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later releases, this view would also show the Topic instead of Device, what devices it is on, as well as scan statistics such as how many scans the content has on what devices. Another useful aspect of the view or a view built off this one could be “Push History”</a:t>
            </a:r>
            <a:r>
              <a:rPr lang="en"/>
              <a:t> to detail what devices/topics it was pushed to and when.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8" name="Shape 1128"/>
        <p:cNvGrpSpPr/>
        <p:nvPr/>
      </p:nvGrpSpPr>
      <p:grpSpPr>
        <a:xfrm>
          <a:off x="0" y="0"/>
          <a:ext cx="0" cy="0"/>
          <a:chOff x="0" y="0"/>
          <a:chExt cx="0" cy="0"/>
        </a:xfrm>
      </p:grpSpPr>
      <p:sp>
        <p:nvSpPr>
          <p:cNvPr id="1129" name="Google Shape;1129;g456b38ce0e_0_1538: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456b38ce0e_0_1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Select the device box to advance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you can change aspects of the content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5" name="Shape 1165"/>
        <p:cNvGrpSpPr/>
        <p:nvPr/>
      </p:nvGrpSpPr>
      <p:grpSpPr>
        <a:xfrm>
          <a:off x="0" y="0"/>
          <a:ext cx="0" cy="0"/>
          <a:chOff x="0" y="0"/>
          <a:chExt cx="0" cy="0"/>
        </a:xfrm>
      </p:grpSpPr>
      <p:sp>
        <p:nvSpPr>
          <p:cNvPr id="1166" name="Google Shape;1166;g456b38ce0e_0_1614: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456b38ce0e_0_1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Select submit to advance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applies the changes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2" name="Shape 1202"/>
        <p:cNvGrpSpPr/>
        <p:nvPr/>
      </p:nvGrpSpPr>
      <p:grpSpPr>
        <a:xfrm>
          <a:off x="0" y="0"/>
          <a:ext cx="0" cy="0"/>
          <a:chOff x="0" y="0"/>
          <a:chExt cx="0" cy="0"/>
        </a:xfrm>
      </p:grpSpPr>
      <p:sp>
        <p:nvSpPr>
          <p:cNvPr id="1203" name="Google Shape;1203;g456b38ce0e_0_1650: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1204" name="Google Shape;1204;g456b38ce0e_0_1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Select dashboard to advance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Here we’re just showing the device change was committed</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40e9f6bc0_1_105: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40e9f6bc0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Accept to advance to the next slide; this will return the user to a blank entry screen. Back will return them to the last slide, so they can edit their post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Accept, this will add an entry in to the database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9" name="Shape 1239"/>
        <p:cNvGrpSpPr/>
        <p:nvPr/>
      </p:nvGrpSpPr>
      <p:grpSpPr>
        <a:xfrm>
          <a:off x="0" y="0"/>
          <a:ext cx="0" cy="0"/>
          <a:chOff x="0" y="0"/>
          <a:chExt cx="0" cy="0"/>
        </a:xfrm>
      </p:grpSpPr>
      <p:sp>
        <p:nvSpPr>
          <p:cNvPr id="1240" name="Google Shape;1240;g456b38ce0e_0_893: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456b38ce0e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Select Push to advance to the next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will show what changes when content is pushed to it’s device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1" name="Shape 1301"/>
        <p:cNvGrpSpPr/>
        <p:nvPr/>
      </p:nvGrpSpPr>
      <p:grpSpPr>
        <a:xfrm>
          <a:off x="0" y="0"/>
          <a:ext cx="0" cy="0"/>
          <a:chOff x="0" y="0"/>
          <a:chExt cx="0" cy="0"/>
        </a:xfrm>
      </p:grpSpPr>
      <p:sp>
        <p:nvSpPr>
          <p:cNvPr id="1302" name="Google Shape;1302;g456b38ce0e_0_953: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1303" name="Google Shape;1303;g456b38ce0e_0_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Notice the Status changed. Push and Archive are now gone as well, replaced by “pull,” which would pull the content back down off the bulletin. We can also see Scans is now 0 instead of N/A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56b38ce0e_0_1038: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56b38ce0e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Select either the Email Address or Password input boxes to advance to the next slide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56b38ce0e_0_0: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56b38ce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Select “Log In” button to advance to the next slide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This shows how a System Admin or, in this case, Domain Admin, would log 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40e9f6bc0_1_136: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40e9f6bc0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Select “Devices” To advance to the next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the Domain Administrator’s Dashboard, the default screen after you log in. This will show all currently content that is not either expired or denied.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56b38ce0e_0_36: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56b38ce0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Select the “Add” button to advance to the next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shows a list of all devices in the current domain.</a:t>
            </a:r>
            <a:endParaRPr/>
          </a:p>
          <a:p>
            <a:pPr indent="0" lvl="0" marL="0" rtl="0" algn="l">
              <a:spcBef>
                <a:spcPts val="0"/>
              </a:spcBef>
              <a:spcAft>
                <a:spcPts val="0"/>
              </a:spcAft>
              <a:buNone/>
            </a:pPr>
            <a:r>
              <a:rPr lang="en"/>
              <a:t>FUTURE IMPLEMENTATIONS: You can also select “Details” and view all content currently pushed to a device, and add a column in the view for “Topic”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454f002368_0_1006: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454f002368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456b38ce0e_0_1071:notes"/>
          <p:cNvSpPr/>
          <p:nvPr>
            <p:ph idx="2" type="sldImg"/>
          </p:nvPr>
        </p:nvSpPr>
        <p:spPr>
          <a:xfrm>
            <a:off x="381422" y="685800"/>
            <a:ext cx="60957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456b38ce0e_0_1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Click submit to advance to the next slide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Device code will be displayed on the smart TV you would like to register. A smartTV will add itself to the database with no Domain or Name; this interface will assign a device with the code displayed on it’s screen to the current Domain and the name given in this interface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3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3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3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3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3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3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3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3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3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67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3C78D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3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3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slide" Target="/ppt/slides/slide1.xml"/><Relationship Id="rId4" Type="http://schemas.openxmlformats.org/officeDocument/2006/relationships/slide" Target="/ppt/slides/slide1.xml"/><Relationship Id="rId10" Type="http://schemas.openxmlformats.org/officeDocument/2006/relationships/slide" Target="/ppt/slides/slide2.xml"/><Relationship Id="rId9"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slide" Target="/ppt/slides/slide2.xml"/><Relationship Id="rId7" Type="http://schemas.openxmlformats.org/officeDocument/2006/relationships/slide" Target="/ppt/slides/slide2.xml"/><Relationship Id="rId8" Type="http://schemas.openxmlformats.org/officeDocument/2006/relationships/slide" Target="/ppt/slides/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slide" Target="/ppt/slides/slide10.xml"/><Relationship Id="rId5" Type="http://schemas.openxmlformats.org/officeDocument/2006/relationships/slide" Target="/ppt/slides/slide10.xml"/><Relationship Id="rId6" Type="http://schemas.openxmlformats.org/officeDocument/2006/relationships/slide" Target="/ppt/slides/slide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slide" Target="/ppt/slides/slide11.xml"/><Relationship Id="rId4" Type="http://schemas.openxmlformats.org/officeDocument/2006/relationships/image" Target="../media/image1.png"/><Relationship Id="rId5" Type="http://schemas.openxmlformats.org/officeDocument/2006/relationships/slide" Target="/ppt/slides/slide11.xml"/><Relationship Id="rId6" Type="http://schemas.openxmlformats.org/officeDocument/2006/relationships/slide" Target="/ppt/slides/slide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slide" Target="/ppt/slides/slide12.xml"/><Relationship Id="rId4" Type="http://schemas.openxmlformats.org/officeDocument/2006/relationships/image" Target="../media/image1.png"/><Relationship Id="rId5" Type="http://schemas.openxmlformats.org/officeDocument/2006/relationships/slide" Target="/ppt/slides/slide12.xml"/><Relationship Id="rId6" Type="http://schemas.openxmlformats.org/officeDocument/2006/relationships/slide" Target="/ppt/slides/slide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slide" Target="/ppt/slides/slide13.xml"/><Relationship Id="rId4" Type="http://schemas.openxmlformats.org/officeDocument/2006/relationships/image" Target="../media/image1.png"/><Relationship Id="rId5" Type="http://schemas.openxmlformats.org/officeDocument/2006/relationships/slide" Target="/ppt/slides/slide13.xml"/><Relationship Id="rId6" Type="http://schemas.openxmlformats.org/officeDocument/2006/relationships/slide" Target="/ppt/slides/slide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slide" Target="/ppt/slides/slide14.xml"/><Relationship Id="rId4" Type="http://schemas.openxmlformats.org/officeDocument/2006/relationships/image" Target="../media/image1.png"/><Relationship Id="rId5" Type="http://schemas.openxmlformats.org/officeDocument/2006/relationships/slide" Target="/ppt/slides/slide14.xml"/><Relationship Id="rId6" Type="http://schemas.openxmlformats.org/officeDocument/2006/relationships/slide" Target="/ppt/slides/slide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slide" Target="/ppt/slides/slide15.xml"/><Relationship Id="rId4" Type="http://schemas.openxmlformats.org/officeDocument/2006/relationships/image" Target="../media/image1.png"/><Relationship Id="rId5" Type="http://schemas.openxmlformats.org/officeDocument/2006/relationships/slide" Target="/ppt/slides/slide15.xml"/><Relationship Id="rId6" Type="http://schemas.openxmlformats.org/officeDocument/2006/relationships/slide" Target="/ppt/slides/slide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slide" Target="/ppt/slides/slide16.xml"/><Relationship Id="rId4" Type="http://schemas.openxmlformats.org/officeDocument/2006/relationships/image" Target="../media/image1.png"/><Relationship Id="rId5" Type="http://schemas.openxmlformats.org/officeDocument/2006/relationships/slide" Target="/ppt/slides/slide16.xml"/><Relationship Id="rId6" Type="http://schemas.openxmlformats.org/officeDocument/2006/relationships/slide" Target="/ppt/slides/slide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slide" Target="/ppt/slides/slide17.xml"/><Relationship Id="rId4" Type="http://schemas.openxmlformats.org/officeDocument/2006/relationships/image" Target="../media/image1.png"/><Relationship Id="rId5" Type="http://schemas.openxmlformats.org/officeDocument/2006/relationships/slide" Target="/ppt/slides/slide17.xml"/><Relationship Id="rId6" Type="http://schemas.openxmlformats.org/officeDocument/2006/relationships/slide" Target="/ppt/slides/slide18.xml"/><Relationship Id="rId7" Type="http://schemas.openxmlformats.org/officeDocument/2006/relationships/slide" Target="/ppt/slides/slide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slide" Target="/ppt/slides/slide18.xml"/><Relationship Id="rId4" Type="http://schemas.openxmlformats.org/officeDocument/2006/relationships/image" Target="../media/image1.png"/><Relationship Id="rId5" Type="http://schemas.openxmlformats.org/officeDocument/2006/relationships/slide" Target="/ppt/slides/slide18.xml"/><Relationship Id="rId6" Type="http://schemas.openxmlformats.org/officeDocument/2006/relationships/slide" Target="/ppt/slides/slide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slide" Target="/ppt/slides/slide19.xml"/><Relationship Id="rId4" Type="http://schemas.openxmlformats.org/officeDocument/2006/relationships/image" Target="../media/image1.png"/><Relationship Id="rId5" Type="http://schemas.openxmlformats.org/officeDocument/2006/relationships/slide" Target="/ppt/slides/slide19.xml"/><Relationship Id="rId6" Type="http://schemas.openxmlformats.org/officeDocument/2006/relationships/slide" Target="/ppt/slides/slide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slide" Target="/ppt/slides/slide20.xml"/><Relationship Id="rId4" Type="http://schemas.openxmlformats.org/officeDocument/2006/relationships/image" Target="../media/image1.png"/><Relationship Id="rId5" Type="http://schemas.openxmlformats.org/officeDocument/2006/relationships/slide" Target="/ppt/slides/slide20.xml"/><Relationship Id="rId6" Type="http://schemas.openxmlformats.org/officeDocument/2006/relationships/slide" Target="/ppt/slides/slide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slide" Target="/ppt/slides/slide21.xml"/><Relationship Id="rId9" Type="http://schemas.openxmlformats.org/officeDocument/2006/relationships/slide" Target="/ppt/slides/slide22.xml"/><Relationship Id="rId5" Type="http://schemas.openxmlformats.org/officeDocument/2006/relationships/slide" Target="/ppt/slides/slide22.xml"/><Relationship Id="rId6" Type="http://schemas.openxmlformats.org/officeDocument/2006/relationships/slide" Target="/ppt/slides/slide22.xml"/><Relationship Id="rId7" Type="http://schemas.openxmlformats.org/officeDocument/2006/relationships/slide" Target="/ppt/slides/slide22.xml"/><Relationship Id="rId8" Type="http://schemas.openxmlformats.org/officeDocument/2006/relationships/slide" Target="/ppt/slides/slide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slide" Target="/ppt/slides/slide22.xml"/><Relationship Id="rId5" Type="http://schemas.openxmlformats.org/officeDocument/2006/relationships/slide" Target="/ppt/slides/slide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slide" Target="/ppt/slides/slide23.xml"/><Relationship Id="rId5" Type="http://schemas.openxmlformats.org/officeDocument/2006/relationships/slide" Target="/ppt/slides/slide24.xml"/><Relationship Id="rId6" Type="http://schemas.openxmlformats.org/officeDocument/2006/relationships/slide" Target="/ppt/slid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slide" Target="/ppt/slides/slide24.xml"/><Relationship Id="rId5" Type="http://schemas.openxmlformats.org/officeDocument/2006/relationships/slide" Target="/ppt/slides/slide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slide" Target="/ppt/slides/slide25.xml"/><Relationship Id="rId4" Type="http://schemas.openxmlformats.org/officeDocument/2006/relationships/image" Target="../media/image1.png"/><Relationship Id="rId5" Type="http://schemas.openxmlformats.org/officeDocument/2006/relationships/slide" Target="/ppt/slid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slide" Target="/ppt/slides/slide26.xml"/><Relationship Id="rId5" Type="http://schemas.openxmlformats.org/officeDocument/2006/relationships/slide" Target="/ppt/slides/slide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slide" Target="/ppt/slides/slide27.xml"/><Relationship Id="rId5" Type="http://schemas.openxmlformats.org/officeDocument/2006/relationships/slide" Target="/ppt/slides/slide28.xml"/><Relationship Id="rId6" Type="http://schemas.openxmlformats.org/officeDocument/2006/relationships/slide" Target="/ppt/slides/slide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slide" Target="/ppt/slides/slide28.xml"/><Relationship Id="rId5" Type="http://schemas.openxmlformats.org/officeDocument/2006/relationships/slide" Target="/ppt/slides/slide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slide" Target="/ppt/slides/slide29.xml"/><Relationship Id="rId5" Type="http://schemas.openxmlformats.org/officeDocument/2006/relationships/slide" Target="/ppt/slides/slide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slide" Target="/ppt/slides/slide3.xml"/><Relationship Id="rId4" Type="http://schemas.openxmlformats.org/officeDocument/2006/relationships/slide" Target="/ppt/slides/slide4.xml"/><Relationship Id="rId5" Type="http://schemas.openxmlformats.org/officeDocument/2006/relationships/slide" Target="/ppt/slid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slide" Target="/ppt/slides/slide30.xml"/><Relationship Id="rId4" Type="http://schemas.openxmlformats.org/officeDocument/2006/relationships/image" Target="../media/image1.png"/><Relationship Id="rId5" Type="http://schemas.openxmlformats.org/officeDocument/2006/relationships/slide" Target="/ppt/slides/slide30.xml"/><Relationship Id="rId6" Type="http://schemas.openxmlformats.org/officeDocument/2006/relationships/slide" Target="/ppt/slides/slide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slide" Target="/ppt/slides/slide3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slide" Target="/ppt/slides/slide4.xml"/><Relationship Id="rId4" Type="http://schemas.openxmlformats.org/officeDocument/2006/relationships/slide" Target="/ppt/slides/slide4.xml"/><Relationship Id="rId5" Type="http://schemas.openxmlformats.org/officeDocument/2006/relationships/slide" Target="/ppt/slides/slide5.xml"/><Relationship Id="rId6" Type="http://schemas.openxmlformats.org/officeDocument/2006/relationships/slide" Target="/ppt/slides/slid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slide" Target="/ppt/slides/slide5.xml"/><Relationship Id="rId4" Type="http://schemas.openxmlformats.org/officeDocument/2006/relationships/slide" Target="/ppt/slides/slide5.xml"/><Relationship Id="rId5" Type="http://schemas.openxmlformats.org/officeDocument/2006/relationships/slide" Target="/ppt/slides/slide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slide" Target="/ppt/slides/slide6.xml"/><Relationship Id="rId4" Type="http://schemas.openxmlformats.org/officeDocument/2006/relationships/image" Target="../media/image1.png"/><Relationship Id="rId5" Type="http://schemas.openxmlformats.org/officeDocument/2006/relationships/slide" Target="/ppt/slides/slide6.xml"/><Relationship Id="rId6" Type="http://schemas.openxmlformats.org/officeDocument/2006/relationships/slide" Target="/ppt/slides/slide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slide" Target="/ppt/slides/slide7.xml"/><Relationship Id="rId4" Type="http://schemas.openxmlformats.org/officeDocument/2006/relationships/image" Target="../media/image1.png"/><Relationship Id="rId5" Type="http://schemas.openxmlformats.org/officeDocument/2006/relationships/slide" Target="/ppt/slides/slide7.xml"/><Relationship Id="rId6" Type="http://schemas.openxmlformats.org/officeDocument/2006/relationships/slide" Target="/ppt/slides/slide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slide" Target="/ppt/slides/slide8.xml"/><Relationship Id="rId5" Type="http://schemas.openxmlformats.org/officeDocument/2006/relationships/slide" Target="/ppt/slides/slide8.xml"/><Relationship Id="rId6" Type="http://schemas.openxmlformats.org/officeDocument/2006/relationships/slide" Target="/ppt/slides/slide9.xml"/><Relationship Id="rId7" Type="http://schemas.openxmlformats.org/officeDocument/2006/relationships/slide" Target="/ppt/slides/slide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slide" Target="/ppt/slides/slide9.xml"/><Relationship Id="rId5" Type="http://schemas.openxmlformats.org/officeDocument/2006/relationships/slide" Target="/ppt/slides/slide8.xml"/><Relationship Id="rId6" Type="http://schemas.openxmlformats.org/officeDocument/2006/relationships/slide" Target="/ppt/slides/slide10.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53" name="Shape 53"/>
        <p:cNvGrpSpPr/>
        <p:nvPr/>
      </p:nvGrpSpPr>
      <p:grpSpPr>
        <a:xfrm>
          <a:off x="0" y="0"/>
          <a:ext cx="0" cy="0"/>
          <a:chOff x="0" y="0"/>
          <a:chExt cx="0" cy="0"/>
        </a:xfrm>
      </p:grpSpPr>
      <p:sp>
        <p:nvSpPr>
          <p:cNvPr id="54" name="Google Shape;54;p13"/>
          <p:cNvSpPr/>
          <p:nvPr/>
        </p:nvSpPr>
        <p:spPr>
          <a:xfrm>
            <a:off x="1143150" y="594000"/>
            <a:ext cx="6858000" cy="4549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56" name="Google Shape;56;p13"/>
          <p:cNvSpPr txBox="1"/>
          <p:nvPr/>
        </p:nvSpPr>
        <p:spPr>
          <a:xfrm>
            <a:off x="4818925" y="51600"/>
            <a:ext cx="1045800" cy="135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800"/>
              <a:t>Email Address</a:t>
            </a:r>
            <a:endParaRPr b="1" sz="800"/>
          </a:p>
        </p:txBody>
      </p:sp>
      <p:sp>
        <p:nvSpPr>
          <p:cNvPr id="57" name="Google Shape;57;p13"/>
          <p:cNvSpPr txBox="1"/>
          <p:nvPr/>
        </p:nvSpPr>
        <p:spPr>
          <a:xfrm>
            <a:off x="5980325" y="51600"/>
            <a:ext cx="1045800" cy="135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800"/>
              <a:t>Password</a:t>
            </a:r>
            <a:endParaRPr b="1" sz="800"/>
          </a:p>
        </p:txBody>
      </p:sp>
      <p:sp>
        <p:nvSpPr>
          <p:cNvPr id="58" name="Google Shape;58;p13"/>
          <p:cNvSpPr txBox="1"/>
          <p:nvPr/>
        </p:nvSpPr>
        <p:spPr>
          <a:xfrm>
            <a:off x="1143150" y="715425"/>
            <a:ext cx="52653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Post to RIT!</a:t>
            </a:r>
            <a:endParaRPr sz="2400"/>
          </a:p>
        </p:txBody>
      </p:sp>
      <p:sp>
        <p:nvSpPr>
          <p:cNvPr id="59" name="Google Shape;59;p13"/>
          <p:cNvSpPr/>
          <p:nvPr/>
        </p:nvSpPr>
        <p:spPr>
          <a:xfrm>
            <a:off x="1776750" y="1315350"/>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Subject</a:t>
            </a:r>
            <a:endParaRPr b="1"/>
          </a:p>
        </p:txBody>
      </p:sp>
      <p:sp>
        <p:nvSpPr>
          <p:cNvPr id="60" name="Google Shape;60;p13"/>
          <p:cNvSpPr/>
          <p:nvPr/>
        </p:nvSpPr>
        <p:spPr>
          <a:xfrm>
            <a:off x="1776750" y="1924025"/>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Message</a:t>
            </a:r>
            <a:endParaRPr b="1"/>
          </a:p>
        </p:txBody>
      </p:sp>
      <p:sp>
        <p:nvSpPr>
          <p:cNvPr id="61" name="Google Shape;61;p13"/>
          <p:cNvSpPr/>
          <p:nvPr/>
        </p:nvSpPr>
        <p:spPr>
          <a:xfrm>
            <a:off x="1776850" y="2748075"/>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Content</a:t>
            </a:r>
            <a:endParaRPr b="1"/>
          </a:p>
        </p:txBody>
      </p:sp>
      <p:sp>
        <p:nvSpPr>
          <p:cNvPr id="62" name="Google Shape;62;p13"/>
          <p:cNvSpPr/>
          <p:nvPr/>
        </p:nvSpPr>
        <p:spPr>
          <a:xfrm>
            <a:off x="1776850" y="3352550"/>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Email</a:t>
            </a:r>
            <a:endParaRPr b="1"/>
          </a:p>
        </p:txBody>
      </p:sp>
      <p:sp>
        <p:nvSpPr>
          <p:cNvPr id="63" name="Google Shape;63;p13"/>
          <p:cNvSpPr/>
          <p:nvPr/>
        </p:nvSpPr>
        <p:spPr>
          <a:xfrm>
            <a:off x="3745500" y="4620925"/>
            <a:ext cx="1653000" cy="392100"/>
          </a:xfrm>
          <a:prstGeom prst="roundRect">
            <a:avLst>
              <a:gd fmla="val 16667"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Submit Request</a:t>
            </a:r>
            <a:endParaRPr b="1"/>
          </a:p>
        </p:txBody>
      </p:sp>
      <p:sp>
        <p:nvSpPr>
          <p:cNvPr id="64" name="Google Shape;64;p13"/>
          <p:cNvSpPr txBox="1"/>
          <p:nvPr/>
        </p:nvSpPr>
        <p:spPr>
          <a:xfrm>
            <a:off x="2993800" y="13129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What’s your headline?</a:t>
            </a:r>
            <a:endParaRPr sz="1000"/>
          </a:p>
        </p:txBody>
      </p:sp>
      <p:sp>
        <p:nvSpPr>
          <p:cNvPr id="65" name="Google Shape;65;p13"/>
          <p:cNvSpPr txBox="1"/>
          <p:nvPr/>
        </p:nvSpPr>
        <p:spPr>
          <a:xfrm>
            <a:off x="2993800" y="19240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would you like to tell people?</a:t>
            </a:r>
            <a:endParaRPr sz="1000"/>
          </a:p>
        </p:txBody>
      </p:sp>
      <p:sp>
        <p:nvSpPr>
          <p:cNvPr id="66" name="Google Shape;66;p13"/>
          <p:cNvSpPr txBox="1"/>
          <p:nvPr/>
        </p:nvSpPr>
        <p:spPr>
          <a:xfrm>
            <a:off x="2993800" y="2748088"/>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Where are you redirecting people?</a:t>
            </a:r>
            <a:endParaRPr sz="1000"/>
          </a:p>
        </p:txBody>
      </p:sp>
      <p:sp>
        <p:nvSpPr>
          <p:cNvPr id="67" name="Google Shape;67;p13"/>
          <p:cNvSpPr txBox="1"/>
          <p:nvPr/>
        </p:nvSpPr>
        <p:spPr>
          <a:xfrm>
            <a:off x="2993800" y="3352538"/>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Your email address</a:t>
            </a:r>
            <a:endParaRPr sz="1000"/>
          </a:p>
        </p:txBody>
      </p:sp>
      <p:sp>
        <p:nvSpPr>
          <p:cNvPr id="68" name="Google Shape;68;p13"/>
          <p:cNvSpPr/>
          <p:nvPr/>
        </p:nvSpPr>
        <p:spPr>
          <a:xfrm>
            <a:off x="7141725" y="187200"/>
            <a:ext cx="7647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In</a:t>
            </a:r>
            <a:endParaRPr b="1" sz="1200">
              <a:solidFill>
                <a:srgbClr val="FFFFFF"/>
              </a:solidFill>
            </a:endParaRPr>
          </a:p>
        </p:txBody>
      </p:sp>
      <p:sp>
        <p:nvSpPr>
          <p:cNvPr id="69" name="Google Shape;69;p13">
            <a:hlinkClick action="ppaction://hlinksldjump" r:id="rId3"/>
          </p:cNvPr>
          <p:cNvSpPr/>
          <p:nvPr/>
        </p:nvSpPr>
        <p:spPr>
          <a:xfrm>
            <a:off x="1139800" y="0"/>
            <a:ext cx="208470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1776850" y="3957038"/>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Device</a:t>
            </a:r>
            <a:endParaRPr b="1"/>
          </a:p>
        </p:txBody>
      </p:sp>
      <p:sp>
        <p:nvSpPr>
          <p:cNvPr id="71" name="Google Shape;71;p13"/>
          <p:cNvSpPr/>
          <p:nvPr/>
        </p:nvSpPr>
        <p:spPr>
          <a:xfrm>
            <a:off x="4818925" y="187200"/>
            <a:ext cx="1045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5980325" y="187200"/>
            <a:ext cx="1045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txBox="1"/>
          <p:nvPr/>
        </p:nvSpPr>
        <p:spPr>
          <a:xfrm>
            <a:off x="2993800" y="39570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device would you like to post to?</a:t>
            </a:r>
            <a:endParaRPr sz="1000"/>
          </a:p>
        </p:txBody>
      </p:sp>
      <p:sp>
        <p:nvSpPr>
          <p:cNvPr id="74" name="Google Shape;74;p13">
            <a:hlinkClick action="ppaction://hlinksldjump" r:id="rId4"/>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a:hlinkClick action="ppaction://hlinksldjump" r:id="rId5"/>
          </p:cNvPr>
          <p:cNvSpPr/>
          <p:nvPr/>
        </p:nvSpPr>
        <p:spPr>
          <a:xfrm>
            <a:off x="1776650" y="1534950"/>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76" name="Google Shape;76;p13">
            <a:hlinkClick action="ppaction://hlinksldjump" r:id="rId6"/>
          </p:cNvPr>
          <p:cNvSpPr/>
          <p:nvPr/>
        </p:nvSpPr>
        <p:spPr>
          <a:xfrm>
            <a:off x="1776750" y="2143625"/>
            <a:ext cx="5590800" cy="439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a:hlinkClick action="ppaction://hlinksldjump" r:id="rId7"/>
          </p:cNvPr>
          <p:cNvSpPr/>
          <p:nvPr/>
        </p:nvSpPr>
        <p:spPr>
          <a:xfrm>
            <a:off x="1776750" y="2967675"/>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a:hlinkClick action="ppaction://hlinksldjump" r:id="rId8"/>
          </p:cNvPr>
          <p:cNvSpPr/>
          <p:nvPr/>
        </p:nvSpPr>
        <p:spPr>
          <a:xfrm>
            <a:off x="1776750" y="3572150"/>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a:hlinkClick action="ppaction://hlinksldjump" r:id="rId9"/>
          </p:cNvPr>
          <p:cNvSpPr/>
          <p:nvPr/>
        </p:nvSpPr>
        <p:spPr>
          <a:xfrm>
            <a:off x="1776750" y="4176638"/>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a:hlinkClick action="ppaction://hlinksldjump" r:id="rId10"/>
          </p:cNvPr>
          <p:cNvSpPr/>
          <p:nvPr/>
        </p:nvSpPr>
        <p:spPr>
          <a:xfrm rot="10800000">
            <a:off x="7116875" y="4226750"/>
            <a:ext cx="162600" cy="1194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369" name="Shape 369"/>
        <p:cNvGrpSpPr/>
        <p:nvPr/>
      </p:nvGrpSpPr>
      <p:grpSpPr>
        <a:xfrm>
          <a:off x="0" y="0"/>
          <a:ext cx="0" cy="0"/>
          <a:chOff x="0" y="0"/>
          <a:chExt cx="0" cy="0"/>
        </a:xfrm>
      </p:grpSpPr>
      <p:sp>
        <p:nvSpPr>
          <p:cNvPr id="370" name="Google Shape;370;p22"/>
          <p:cNvSpPr/>
          <p:nvPr/>
        </p:nvSpPr>
        <p:spPr>
          <a:xfrm>
            <a:off x="1143150" y="-25"/>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372" name="Google Shape;372;p22">
            <a:hlinkClick action="ppaction://hlinkshowjump?jump=firstslide"/>
          </p:cNvPr>
          <p:cNvSpPr/>
          <p:nvPr/>
        </p:nvSpPr>
        <p:spPr>
          <a:xfrm>
            <a:off x="7112900" y="187200"/>
            <a:ext cx="7935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Out</a:t>
            </a:r>
            <a:endParaRPr b="1" sz="1200">
              <a:solidFill>
                <a:srgbClr val="FFFFFF"/>
              </a:solidFill>
            </a:endParaRPr>
          </a:p>
        </p:txBody>
      </p:sp>
      <p:sp>
        <p:nvSpPr>
          <p:cNvPr id="373" name="Google Shape;373;p22"/>
          <p:cNvSpPr/>
          <p:nvPr/>
        </p:nvSpPr>
        <p:spPr>
          <a:xfrm>
            <a:off x="1776750" y="1315350"/>
            <a:ext cx="12603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Device Code</a:t>
            </a:r>
            <a:endParaRPr b="1"/>
          </a:p>
        </p:txBody>
      </p:sp>
      <p:sp>
        <p:nvSpPr>
          <p:cNvPr id="374" name="Google Shape;374;p22"/>
          <p:cNvSpPr/>
          <p:nvPr/>
        </p:nvSpPr>
        <p:spPr>
          <a:xfrm>
            <a:off x="1776750" y="2076425"/>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Name</a:t>
            </a:r>
            <a:endParaRPr b="1"/>
          </a:p>
        </p:txBody>
      </p:sp>
      <p:sp>
        <p:nvSpPr>
          <p:cNvPr id="375" name="Google Shape;375;p22"/>
          <p:cNvSpPr txBox="1"/>
          <p:nvPr/>
        </p:nvSpPr>
        <p:spPr>
          <a:xfrm>
            <a:off x="3037050" y="1312925"/>
            <a:ext cx="43305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is the code displayed on the device?</a:t>
            </a:r>
            <a:endParaRPr sz="1000"/>
          </a:p>
        </p:txBody>
      </p:sp>
      <p:sp>
        <p:nvSpPr>
          <p:cNvPr id="376" name="Google Shape;376;p22"/>
          <p:cNvSpPr txBox="1"/>
          <p:nvPr/>
        </p:nvSpPr>
        <p:spPr>
          <a:xfrm>
            <a:off x="2993800" y="20764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How will you reference the device?</a:t>
            </a:r>
            <a:endParaRPr sz="1000"/>
          </a:p>
        </p:txBody>
      </p:sp>
      <p:sp>
        <p:nvSpPr>
          <p:cNvPr id="377" name="Google Shape;377;p22"/>
          <p:cNvSpPr/>
          <p:nvPr/>
        </p:nvSpPr>
        <p:spPr>
          <a:xfrm>
            <a:off x="3745500" y="4468525"/>
            <a:ext cx="1653000" cy="392100"/>
          </a:xfrm>
          <a:prstGeom prst="roundRect">
            <a:avLst>
              <a:gd fmla="val 16667"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Submit</a:t>
            </a:r>
            <a:endParaRPr b="1"/>
          </a:p>
        </p:txBody>
      </p:sp>
      <p:sp>
        <p:nvSpPr>
          <p:cNvPr id="378" name="Google Shape;378;p22"/>
          <p:cNvSpPr txBox="1"/>
          <p:nvPr/>
        </p:nvSpPr>
        <p:spPr>
          <a:xfrm>
            <a:off x="1139800" y="813600"/>
            <a:ext cx="52689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Add a Device</a:t>
            </a:r>
            <a:endParaRPr sz="2400"/>
          </a:p>
        </p:txBody>
      </p:sp>
      <p:sp>
        <p:nvSpPr>
          <p:cNvPr id="379" name="Google Shape;379;p22"/>
          <p:cNvSpPr/>
          <p:nvPr/>
        </p:nvSpPr>
        <p:spPr>
          <a:xfrm>
            <a:off x="343575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Devices</a:t>
            </a:r>
            <a:endParaRPr/>
          </a:p>
        </p:txBody>
      </p:sp>
      <p:sp>
        <p:nvSpPr>
          <p:cNvPr id="380" name="Google Shape;380;p22"/>
          <p:cNvSpPr/>
          <p:nvPr/>
        </p:nvSpPr>
        <p:spPr>
          <a:xfrm>
            <a:off x="571510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Settings</a:t>
            </a:r>
            <a:endParaRPr/>
          </a:p>
        </p:txBody>
      </p:sp>
      <p:sp>
        <p:nvSpPr>
          <p:cNvPr id="381" name="Google Shape;381;p22"/>
          <p:cNvSpPr/>
          <p:nvPr/>
        </p:nvSpPr>
        <p:spPr>
          <a:xfrm>
            <a:off x="1143150" y="592790"/>
            <a:ext cx="2286000" cy="219600"/>
          </a:xfrm>
          <a:prstGeom prst="rect">
            <a:avLst/>
          </a:prstGeom>
          <a:solidFill>
            <a:srgbClr val="3D85C6"/>
          </a:solidFill>
          <a:ln cap="flat" cmpd="sng" w="9525">
            <a:solidFill>
              <a:srgbClr val="316C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Dashboard</a:t>
            </a:r>
            <a:endParaRPr/>
          </a:p>
        </p:txBody>
      </p:sp>
      <p:grpSp>
        <p:nvGrpSpPr>
          <p:cNvPr id="382" name="Google Shape;382;p22"/>
          <p:cNvGrpSpPr/>
          <p:nvPr/>
        </p:nvGrpSpPr>
        <p:grpSpPr>
          <a:xfrm>
            <a:off x="1187250" y="593994"/>
            <a:ext cx="197700" cy="273719"/>
            <a:chOff x="7410800" y="902106"/>
            <a:chExt cx="197700" cy="273719"/>
          </a:xfrm>
        </p:grpSpPr>
        <p:sp>
          <p:nvSpPr>
            <p:cNvPr id="383" name="Google Shape;383;p22"/>
            <p:cNvSpPr/>
            <p:nvPr/>
          </p:nvSpPr>
          <p:spPr>
            <a:xfrm>
              <a:off x="7410800" y="956225"/>
              <a:ext cx="197700" cy="219600"/>
            </a:xfrm>
            <a:prstGeom prst="blockArc">
              <a:avLst>
                <a:gd fmla="val 10800000" name="adj1"/>
                <a:gd fmla="val 171597" name="adj2"/>
                <a:gd fmla="val 5900" name="adj3"/>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rot="1321383">
              <a:off x="7541751" y="903663"/>
              <a:ext cx="28802" cy="102786"/>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rot="1321383">
              <a:off x="7524026" y="947013"/>
              <a:ext cx="28802" cy="102786"/>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7462700" y="1020125"/>
              <a:ext cx="93900" cy="91800"/>
            </a:xfrm>
            <a:prstGeom prst="chord">
              <a:avLst>
                <a:gd fmla="val 10560807" name="adj1"/>
                <a:gd fmla="val 256598"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7" name="Google Shape;387;p22"/>
          <p:cNvPicPr preferRelativeResize="0"/>
          <p:nvPr/>
        </p:nvPicPr>
        <p:blipFill>
          <a:blip r:embed="rId3">
            <a:alphaModFix/>
          </a:blip>
          <a:stretch>
            <a:fillRect/>
          </a:stretch>
        </p:blipFill>
        <p:spPr>
          <a:xfrm flipH="1">
            <a:off x="5774626" y="627944"/>
            <a:ext cx="149312" cy="149312"/>
          </a:xfrm>
          <a:prstGeom prst="rect">
            <a:avLst/>
          </a:prstGeom>
          <a:noFill/>
          <a:ln>
            <a:noFill/>
          </a:ln>
        </p:spPr>
      </p:pic>
      <p:sp>
        <p:nvSpPr>
          <p:cNvPr id="388" name="Google Shape;388;p22">
            <a:hlinkClick action="ppaction://hlinksldjump" r:id="rId4"/>
          </p:cNvPr>
          <p:cNvSpPr/>
          <p:nvPr/>
        </p:nvSpPr>
        <p:spPr>
          <a:xfrm>
            <a:off x="1143150" y="592800"/>
            <a:ext cx="2286000" cy="219600"/>
          </a:xfrm>
          <a:prstGeom prst="rect">
            <a:avLst/>
          </a:prstGeom>
          <a:no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 name="Google Shape;389;p22"/>
          <p:cNvGrpSpPr/>
          <p:nvPr/>
        </p:nvGrpSpPr>
        <p:grpSpPr>
          <a:xfrm>
            <a:off x="3471997" y="641113"/>
            <a:ext cx="156073" cy="122953"/>
            <a:chOff x="114150" y="93150"/>
            <a:chExt cx="558600" cy="463800"/>
          </a:xfrm>
        </p:grpSpPr>
        <p:sp>
          <p:nvSpPr>
            <p:cNvPr id="390" name="Google Shape;390;p22"/>
            <p:cNvSpPr/>
            <p:nvPr/>
          </p:nvSpPr>
          <p:spPr>
            <a:xfrm>
              <a:off x="114150" y="93150"/>
              <a:ext cx="558600" cy="329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1" name="Google Shape;391;p22"/>
            <p:cNvCxnSpPr>
              <a:stCxn id="390" idx="2"/>
            </p:cNvCxnSpPr>
            <p:nvPr/>
          </p:nvCxnSpPr>
          <p:spPr>
            <a:xfrm>
              <a:off x="393450" y="422550"/>
              <a:ext cx="1200" cy="129000"/>
            </a:xfrm>
            <a:prstGeom prst="straightConnector1">
              <a:avLst/>
            </a:prstGeom>
            <a:noFill/>
            <a:ln cap="flat" cmpd="sng" w="19050">
              <a:solidFill>
                <a:srgbClr val="000000"/>
              </a:solidFill>
              <a:prstDash val="solid"/>
              <a:round/>
              <a:headEnd len="med" w="med" type="none"/>
              <a:tailEnd len="med" w="med" type="none"/>
            </a:ln>
          </p:spPr>
        </p:cxnSp>
        <p:cxnSp>
          <p:nvCxnSpPr>
            <p:cNvPr id="392" name="Google Shape;392;p22"/>
            <p:cNvCxnSpPr/>
            <p:nvPr/>
          </p:nvCxnSpPr>
          <p:spPr>
            <a:xfrm flipH="1" rot="10800000">
              <a:off x="256650" y="551550"/>
              <a:ext cx="274200" cy="5400"/>
            </a:xfrm>
            <a:prstGeom prst="straightConnector1">
              <a:avLst/>
            </a:prstGeom>
            <a:noFill/>
            <a:ln cap="flat" cmpd="sng" w="19050">
              <a:solidFill>
                <a:srgbClr val="000000"/>
              </a:solidFill>
              <a:prstDash val="solid"/>
              <a:round/>
              <a:headEnd len="med" w="med" type="none"/>
              <a:tailEnd len="med" w="med" type="none"/>
            </a:ln>
          </p:spPr>
        </p:cxnSp>
      </p:grpSp>
      <p:sp>
        <p:nvSpPr>
          <p:cNvPr id="393" name="Google Shape;393;p22"/>
          <p:cNvSpPr/>
          <p:nvPr/>
        </p:nvSpPr>
        <p:spPr>
          <a:xfrm>
            <a:off x="1776650" y="1534950"/>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0" lIns="91425" spcFirstLastPara="1" rIns="0" wrap="square" tIns="0">
            <a:noAutofit/>
          </a:bodyPr>
          <a:lstStyle/>
          <a:p>
            <a:pPr indent="0" lvl="0" marL="0" rtl="0" algn="l">
              <a:spcBef>
                <a:spcPts val="0"/>
              </a:spcBef>
              <a:spcAft>
                <a:spcPts val="0"/>
              </a:spcAft>
              <a:buNone/>
            </a:pPr>
            <a:r>
              <a:rPr lang="en" sz="1200"/>
              <a:t>UXB81920</a:t>
            </a:r>
            <a:endParaRPr sz="1200"/>
          </a:p>
        </p:txBody>
      </p:sp>
      <p:sp>
        <p:nvSpPr>
          <p:cNvPr id="394" name="Google Shape;394;p22"/>
          <p:cNvSpPr/>
          <p:nvPr/>
        </p:nvSpPr>
        <p:spPr>
          <a:xfrm>
            <a:off x="1776750" y="2296025"/>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0" lIns="91425" spcFirstLastPara="1" rIns="0" wrap="square" tIns="0">
            <a:noAutofit/>
          </a:bodyPr>
          <a:lstStyle/>
          <a:p>
            <a:pPr indent="0" lvl="0" marL="0" rtl="0" algn="l">
              <a:spcBef>
                <a:spcPts val="0"/>
              </a:spcBef>
              <a:spcAft>
                <a:spcPts val="0"/>
              </a:spcAft>
              <a:buNone/>
            </a:pPr>
            <a:r>
              <a:rPr lang="en" sz="1200"/>
              <a:t>Golisano Hallway First Floor 2</a:t>
            </a:r>
            <a:endParaRPr sz="1200"/>
          </a:p>
        </p:txBody>
      </p:sp>
      <p:sp>
        <p:nvSpPr>
          <p:cNvPr id="395" name="Google Shape;395;p22"/>
          <p:cNvSpPr txBox="1"/>
          <p:nvPr/>
        </p:nvSpPr>
        <p:spPr>
          <a:xfrm>
            <a:off x="4703300" y="106900"/>
            <a:ext cx="24096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Domain Administrator @ RIT</a:t>
            </a:r>
            <a:endParaRPr b="1" sz="1200"/>
          </a:p>
        </p:txBody>
      </p:sp>
      <p:sp>
        <p:nvSpPr>
          <p:cNvPr id="396" name="Google Shape;396;p22"/>
          <p:cNvSpPr txBox="1"/>
          <p:nvPr/>
        </p:nvSpPr>
        <p:spPr>
          <a:xfrm>
            <a:off x="5302200" y="301600"/>
            <a:ext cx="18108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Kal Rabb</a:t>
            </a:r>
            <a:endParaRPr b="1" sz="1200"/>
          </a:p>
        </p:txBody>
      </p:sp>
      <p:sp>
        <p:nvSpPr>
          <p:cNvPr id="397" name="Google Shape;397;p22"/>
          <p:cNvSpPr/>
          <p:nvPr/>
        </p:nvSpPr>
        <p:spPr>
          <a:xfrm>
            <a:off x="0" y="0"/>
            <a:ext cx="9144000" cy="5143500"/>
          </a:xfrm>
          <a:prstGeom prst="rect">
            <a:avLst/>
          </a:prstGeom>
          <a:solidFill>
            <a:srgbClr val="000000">
              <a:alpha val="65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2042400" y="1148200"/>
            <a:ext cx="5059200" cy="3251100"/>
          </a:xfrm>
          <a:prstGeom prst="roundRect">
            <a:avLst>
              <a:gd fmla="val 5298" name="adj"/>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Device Added!</a:t>
            </a:r>
            <a:endParaRPr b="1">
              <a:solidFill>
                <a:schemeClr val="dk1"/>
              </a:solidFill>
            </a:endParaRPr>
          </a:p>
          <a:p>
            <a:pPr indent="0" lvl="0" marL="0" rtl="0" algn="ctr">
              <a:spcBef>
                <a:spcPts val="0"/>
              </a:spcBef>
              <a:spcAft>
                <a:spcPts val="0"/>
              </a:spcAft>
              <a:buClr>
                <a:schemeClr val="dk1"/>
              </a:buClr>
              <a:buSzPts val="1100"/>
              <a:buFont typeface="Arial"/>
              <a:buNone/>
            </a:pPr>
            <a:r>
              <a:t/>
            </a:r>
            <a:endParaRPr b="1">
              <a:solidFill>
                <a:schemeClr val="dk1"/>
              </a:solidFill>
            </a:endParaRPr>
          </a:p>
          <a:p>
            <a:pPr indent="0" lvl="0" marL="0" rtl="0" algn="ctr">
              <a:spcBef>
                <a:spcPts val="0"/>
              </a:spcBef>
              <a:spcAft>
                <a:spcPts val="0"/>
              </a:spcAft>
              <a:buClr>
                <a:schemeClr val="dk1"/>
              </a:buClr>
              <a:buSzPts val="1100"/>
              <a:buFont typeface="Arial"/>
              <a:buNone/>
            </a:pPr>
            <a:r>
              <a:t/>
            </a:r>
            <a:endParaRPr b="1">
              <a:solidFill>
                <a:schemeClr val="dk1"/>
              </a:solidFill>
            </a:endParaRPr>
          </a:p>
          <a:p>
            <a:pPr indent="0" lvl="0" marL="0" rtl="0" algn="ctr">
              <a:spcBef>
                <a:spcPts val="0"/>
              </a:spcBef>
              <a:spcAft>
                <a:spcPts val="0"/>
              </a:spcAft>
              <a:buNone/>
            </a:pPr>
            <a:r>
              <a:rPr lang="en" sz="1200">
                <a:solidFill>
                  <a:schemeClr val="dk1"/>
                </a:solidFill>
              </a:rPr>
              <a:t>Device Code:                      UXB81920 </a:t>
            </a:r>
            <a:endParaRPr sz="1200">
              <a:solidFill>
                <a:schemeClr val="dk1"/>
              </a:solidFill>
            </a:endParaRPr>
          </a:p>
          <a:p>
            <a:pPr indent="0" lvl="0" marL="0" rtl="0" algn="ctr">
              <a:spcBef>
                <a:spcPts val="0"/>
              </a:spcBef>
              <a:spcAft>
                <a:spcPts val="0"/>
              </a:spcAft>
              <a:buNone/>
            </a:pPr>
            <a:r>
              <a:rPr lang="en" sz="1200">
                <a:solidFill>
                  <a:schemeClr val="dk1"/>
                </a:solidFill>
              </a:rPr>
              <a:t>Has been added to</a:t>
            </a:r>
            <a:endParaRPr sz="1200">
              <a:solidFill>
                <a:schemeClr val="dk1"/>
              </a:solidFill>
            </a:endParaRPr>
          </a:p>
          <a:p>
            <a:pPr indent="0" lvl="0" marL="0" rtl="0" algn="ctr">
              <a:spcBef>
                <a:spcPts val="0"/>
              </a:spcBef>
              <a:spcAft>
                <a:spcPts val="0"/>
              </a:spcAft>
              <a:buNone/>
            </a:pPr>
            <a:r>
              <a:rPr lang="en" sz="1200">
                <a:solidFill>
                  <a:schemeClr val="dk1"/>
                </a:solidFill>
              </a:rPr>
              <a:t>Domain:                                         RIT </a:t>
            </a:r>
            <a:endParaRPr sz="1200">
              <a:solidFill>
                <a:schemeClr val="dk1"/>
              </a:solidFill>
            </a:endParaRPr>
          </a:p>
          <a:p>
            <a:pPr indent="0" lvl="0" marL="0" rtl="0" algn="ctr">
              <a:spcBef>
                <a:spcPts val="0"/>
              </a:spcBef>
              <a:spcAft>
                <a:spcPts val="0"/>
              </a:spcAft>
              <a:buClr>
                <a:schemeClr val="dk1"/>
              </a:buClr>
              <a:buSzPts val="1100"/>
              <a:buFont typeface="Arial"/>
              <a:buNone/>
            </a:pPr>
            <a:r>
              <a:rPr lang="en" sz="1200">
                <a:solidFill>
                  <a:schemeClr val="dk1"/>
                </a:solidFill>
              </a:rPr>
              <a:t>As:     “Golisano Hallway First Floor 2” </a:t>
            </a:r>
            <a:endParaRPr/>
          </a:p>
        </p:txBody>
      </p:sp>
      <p:sp>
        <p:nvSpPr>
          <p:cNvPr id="399" name="Google Shape;399;p22">
            <a:hlinkClick action="ppaction://hlinksldjump" r:id="rId5"/>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a:hlinkClick action="ppaction://hlinksldjump" r:id="rId6"/>
          </p:cNvPr>
          <p:cNvSpPr/>
          <p:nvPr/>
        </p:nvSpPr>
        <p:spPr>
          <a:xfrm>
            <a:off x="3967050" y="4067950"/>
            <a:ext cx="1209900" cy="219600"/>
          </a:xfrm>
          <a:prstGeom prst="roundRect">
            <a:avLst>
              <a:gd fmla="val 16667"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Accept</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404" name="Shape 404"/>
        <p:cNvGrpSpPr/>
        <p:nvPr/>
      </p:nvGrpSpPr>
      <p:grpSpPr>
        <a:xfrm>
          <a:off x="0" y="0"/>
          <a:ext cx="0" cy="0"/>
          <a:chOff x="0" y="0"/>
          <a:chExt cx="0" cy="0"/>
        </a:xfrm>
      </p:grpSpPr>
      <p:sp>
        <p:nvSpPr>
          <p:cNvPr id="405" name="Google Shape;405;p23"/>
          <p:cNvSpPr/>
          <p:nvPr/>
        </p:nvSpPr>
        <p:spPr>
          <a:xfrm>
            <a:off x="1143150" y="25"/>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3"/>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407" name="Google Shape;407;p23">
            <a:hlinkClick action="ppaction://hlinksldjump" r:id="rId3"/>
          </p:cNvPr>
          <p:cNvSpPr/>
          <p:nvPr/>
        </p:nvSpPr>
        <p:spPr>
          <a:xfrm>
            <a:off x="1139800" y="0"/>
            <a:ext cx="208470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txBox="1"/>
          <p:nvPr/>
        </p:nvSpPr>
        <p:spPr>
          <a:xfrm>
            <a:off x="4703300" y="106900"/>
            <a:ext cx="24096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Domain Administrator @ RIT</a:t>
            </a:r>
            <a:endParaRPr b="1" sz="1200"/>
          </a:p>
        </p:txBody>
      </p:sp>
      <p:sp>
        <p:nvSpPr>
          <p:cNvPr id="409" name="Google Shape;409;p23"/>
          <p:cNvSpPr txBox="1"/>
          <p:nvPr/>
        </p:nvSpPr>
        <p:spPr>
          <a:xfrm>
            <a:off x="5302200" y="301600"/>
            <a:ext cx="18108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Kal Rabb</a:t>
            </a:r>
            <a:endParaRPr b="1" sz="1200"/>
          </a:p>
        </p:txBody>
      </p:sp>
      <p:sp>
        <p:nvSpPr>
          <p:cNvPr id="410" name="Google Shape;410;p23"/>
          <p:cNvSpPr txBox="1"/>
          <p:nvPr/>
        </p:nvSpPr>
        <p:spPr>
          <a:xfrm>
            <a:off x="1312650" y="1290900"/>
            <a:ext cx="6518700" cy="36939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chemeClr val="dk1"/>
              </a:solidFill>
            </a:endParaRPr>
          </a:p>
        </p:txBody>
      </p:sp>
      <p:sp>
        <p:nvSpPr>
          <p:cNvPr id="411" name="Google Shape;411;p23"/>
          <p:cNvSpPr/>
          <p:nvPr/>
        </p:nvSpPr>
        <p:spPr>
          <a:xfrm>
            <a:off x="7737450" y="1290900"/>
            <a:ext cx="93900" cy="36939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a:off x="7756950" y="1406550"/>
            <a:ext cx="54900" cy="3462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3"/>
          <p:cNvSpPr/>
          <p:nvPr/>
        </p:nvSpPr>
        <p:spPr>
          <a:xfrm>
            <a:off x="7756950" y="131127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rot="10800000">
            <a:off x="7756950" y="491072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a:hlinkClick action="ppaction://hlinkshowjump?jump=firstslide"/>
          </p:cNvPr>
          <p:cNvSpPr/>
          <p:nvPr/>
        </p:nvSpPr>
        <p:spPr>
          <a:xfrm>
            <a:off x="7112900" y="187200"/>
            <a:ext cx="7935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Out</a:t>
            </a:r>
            <a:endParaRPr b="1" sz="1200">
              <a:solidFill>
                <a:srgbClr val="FFFFFF"/>
              </a:solidFill>
            </a:endParaRPr>
          </a:p>
        </p:txBody>
      </p:sp>
      <p:grpSp>
        <p:nvGrpSpPr>
          <p:cNvPr id="416" name="Google Shape;416;p23"/>
          <p:cNvGrpSpPr/>
          <p:nvPr/>
        </p:nvGrpSpPr>
        <p:grpSpPr>
          <a:xfrm>
            <a:off x="7543850" y="928200"/>
            <a:ext cx="247800" cy="246900"/>
            <a:chOff x="6834025" y="893425"/>
            <a:chExt cx="247800" cy="246900"/>
          </a:xfrm>
        </p:grpSpPr>
        <p:sp>
          <p:nvSpPr>
            <p:cNvPr id="417" name="Google Shape;417;p23"/>
            <p:cNvSpPr/>
            <p:nvPr/>
          </p:nvSpPr>
          <p:spPr>
            <a:xfrm>
              <a:off x="6834025" y="893425"/>
              <a:ext cx="247800" cy="2469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6859075" y="919525"/>
              <a:ext cx="197700" cy="194700"/>
            </a:xfrm>
            <a:prstGeom prst="plus">
              <a:avLst>
                <a:gd fmla="val 37737" name="adj"/>
              </a:avLst>
            </a:prstGeom>
            <a:solidFill>
              <a:srgbClr val="99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
        <p:nvSpPr>
          <p:cNvPr id="419" name="Google Shape;419;p23"/>
          <p:cNvSpPr txBox="1"/>
          <p:nvPr/>
        </p:nvSpPr>
        <p:spPr>
          <a:xfrm>
            <a:off x="7464800" y="1196400"/>
            <a:ext cx="405900" cy="9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600"/>
              <a:t>Add</a:t>
            </a:r>
            <a:endParaRPr sz="600"/>
          </a:p>
        </p:txBody>
      </p:sp>
      <p:sp>
        <p:nvSpPr>
          <p:cNvPr id="420" name="Google Shape;420;p23"/>
          <p:cNvSpPr txBox="1"/>
          <p:nvPr/>
        </p:nvSpPr>
        <p:spPr>
          <a:xfrm>
            <a:off x="1139800" y="813600"/>
            <a:ext cx="52689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Devices</a:t>
            </a:r>
            <a:endParaRPr sz="2400"/>
          </a:p>
        </p:txBody>
      </p:sp>
      <p:sp>
        <p:nvSpPr>
          <p:cNvPr id="421" name="Google Shape;421;p23"/>
          <p:cNvSpPr/>
          <p:nvPr/>
        </p:nvSpPr>
        <p:spPr>
          <a:xfrm>
            <a:off x="343575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Devices</a:t>
            </a:r>
            <a:endParaRPr/>
          </a:p>
        </p:txBody>
      </p:sp>
      <p:sp>
        <p:nvSpPr>
          <p:cNvPr id="422" name="Google Shape;422;p23"/>
          <p:cNvSpPr/>
          <p:nvPr/>
        </p:nvSpPr>
        <p:spPr>
          <a:xfrm>
            <a:off x="571510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Settings</a:t>
            </a:r>
            <a:endParaRPr/>
          </a:p>
        </p:txBody>
      </p:sp>
      <p:pic>
        <p:nvPicPr>
          <p:cNvPr id="423" name="Google Shape;423;p23"/>
          <p:cNvPicPr preferRelativeResize="0"/>
          <p:nvPr/>
        </p:nvPicPr>
        <p:blipFill>
          <a:blip r:embed="rId4">
            <a:alphaModFix/>
          </a:blip>
          <a:stretch>
            <a:fillRect/>
          </a:stretch>
        </p:blipFill>
        <p:spPr>
          <a:xfrm flipH="1">
            <a:off x="5774626" y="627944"/>
            <a:ext cx="149312" cy="149312"/>
          </a:xfrm>
          <a:prstGeom prst="rect">
            <a:avLst/>
          </a:prstGeom>
          <a:noFill/>
          <a:ln>
            <a:noFill/>
          </a:ln>
        </p:spPr>
      </p:pic>
      <p:grpSp>
        <p:nvGrpSpPr>
          <p:cNvPr id="424" name="Google Shape;424;p23"/>
          <p:cNvGrpSpPr/>
          <p:nvPr/>
        </p:nvGrpSpPr>
        <p:grpSpPr>
          <a:xfrm>
            <a:off x="3471997" y="641113"/>
            <a:ext cx="156073" cy="122953"/>
            <a:chOff x="114150" y="93150"/>
            <a:chExt cx="558600" cy="463800"/>
          </a:xfrm>
        </p:grpSpPr>
        <p:sp>
          <p:nvSpPr>
            <p:cNvPr id="425" name="Google Shape;425;p23"/>
            <p:cNvSpPr/>
            <p:nvPr/>
          </p:nvSpPr>
          <p:spPr>
            <a:xfrm>
              <a:off x="114150" y="93150"/>
              <a:ext cx="558600" cy="329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6" name="Google Shape;426;p23"/>
            <p:cNvCxnSpPr>
              <a:stCxn id="425" idx="2"/>
            </p:cNvCxnSpPr>
            <p:nvPr/>
          </p:nvCxnSpPr>
          <p:spPr>
            <a:xfrm>
              <a:off x="393450" y="422550"/>
              <a:ext cx="1200" cy="129000"/>
            </a:xfrm>
            <a:prstGeom prst="straightConnector1">
              <a:avLst/>
            </a:prstGeom>
            <a:noFill/>
            <a:ln cap="flat" cmpd="sng" w="19050">
              <a:solidFill>
                <a:srgbClr val="000000"/>
              </a:solidFill>
              <a:prstDash val="solid"/>
              <a:round/>
              <a:headEnd len="med" w="med" type="none"/>
              <a:tailEnd len="med" w="med" type="none"/>
            </a:ln>
          </p:spPr>
        </p:cxnSp>
        <p:cxnSp>
          <p:nvCxnSpPr>
            <p:cNvPr id="427" name="Google Shape;427;p23"/>
            <p:cNvCxnSpPr/>
            <p:nvPr/>
          </p:nvCxnSpPr>
          <p:spPr>
            <a:xfrm flipH="1" rot="10800000">
              <a:off x="256650" y="551550"/>
              <a:ext cx="274200" cy="5400"/>
            </a:xfrm>
            <a:prstGeom prst="straightConnector1">
              <a:avLst/>
            </a:prstGeom>
            <a:noFill/>
            <a:ln cap="flat" cmpd="sng" w="19050">
              <a:solidFill>
                <a:srgbClr val="000000"/>
              </a:solidFill>
              <a:prstDash val="solid"/>
              <a:round/>
              <a:headEnd len="med" w="med" type="none"/>
              <a:tailEnd len="med" w="med" type="none"/>
            </a:ln>
          </p:spPr>
        </p:cxnSp>
      </p:grpSp>
      <p:sp>
        <p:nvSpPr>
          <p:cNvPr id="428" name="Google Shape;428;p23"/>
          <p:cNvSpPr/>
          <p:nvPr/>
        </p:nvSpPr>
        <p:spPr>
          <a:xfrm>
            <a:off x="1315650" y="1290900"/>
            <a:ext cx="6421800" cy="219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Golisano Hallway First Floor 1</a:t>
            </a:r>
            <a:endParaRPr sz="1200"/>
          </a:p>
        </p:txBody>
      </p:sp>
      <p:sp>
        <p:nvSpPr>
          <p:cNvPr id="429" name="Google Shape;429;p23"/>
          <p:cNvSpPr/>
          <p:nvPr/>
        </p:nvSpPr>
        <p:spPr>
          <a:xfrm>
            <a:off x="1315650" y="1511700"/>
            <a:ext cx="6421800" cy="219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Golisano Hallway First Floor 2</a:t>
            </a:r>
            <a:endParaRPr sz="1200"/>
          </a:p>
        </p:txBody>
      </p:sp>
      <p:sp>
        <p:nvSpPr>
          <p:cNvPr id="430" name="Google Shape;430;p23"/>
          <p:cNvSpPr txBox="1"/>
          <p:nvPr/>
        </p:nvSpPr>
        <p:spPr>
          <a:xfrm>
            <a:off x="6550225" y="1339200"/>
            <a:ext cx="1116300" cy="1230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b="1" lang="en" sz="800"/>
              <a:t>Details</a:t>
            </a:r>
            <a:endParaRPr b="1" sz="800"/>
          </a:p>
        </p:txBody>
      </p:sp>
      <p:sp>
        <p:nvSpPr>
          <p:cNvPr id="431" name="Google Shape;431;p23"/>
          <p:cNvSpPr txBox="1"/>
          <p:nvPr/>
        </p:nvSpPr>
        <p:spPr>
          <a:xfrm>
            <a:off x="6550225" y="1560000"/>
            <a:ext cx="1116300" cy="1230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b="1" lang="en" sz="800"/>
              <a:t>Details</a:t>
            </a:r>
            <a:endParaRPr b="1" sz="800"/>
          </a:p>
        </p:txBody>
      </p:sp>
      <p:grpSp>
        <p:nvGrpSpPr>
          <p:cNvPr id="432" name="Google Shape;432;p23"/>
          <p:cNvGrpSpPr/>
          <p:nvPr/>
        </p:nvGrpSpPr>
        <p:grpSpPr>
          <a:xfrm>
            <a:off x="7223613" y="1370950"/>
            <a:ext cx="71370" cy="59475"/>
            <a:chOff x="2016275" y="468900"/>
            <a:chExt cx="549000" cy="457500"/>
          </a:xfrm>
        </p:grpSpPr>
        <p:sp>
          <p:nvSpPr>
            <p:cNvPr id="433" name="Google Shape;433;p23"/>
            <p:cNvSpPr/>
            <p:nvPr/>
          </p:nvSpPr>
          <p:spPr>
            <a:xfrm>
              <a:off x="2199275" y="468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016275" y="468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2199275" y="651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2016275" y="651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199275" y="834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2016275" y="834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23"/>
          <p:cNvGrpSpPr/>
          <p:nvPr/>
        </p:nvGrpSpPr>
        <p:grpSpPr>
          <a:xfrm>
            <a:off x="7223613" y="1591763"/>
            <a:ext cx="71370" cy="59475"/>
            <a:chOff x="2016275" y="468900"/>
            <a:chExt cx="549000" cy="457500"/>
          </a:xfrm>
        </p:grpSpPr>
        <p:sp>
          <p:nvSpPr>
            <p:cNvPr id="440" name="Google Shape;440;p23"/>
            <p:cNvSpPr/>
            <p:nvPr/>
          </p:nvSpPr>
          <p:spPr>
            <a:xfrm>
              <a:off x="2199275" y="468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2016275" y="468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a:off x="2199275" y="651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2016275" y="651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a:off x="2199275" y="834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3"/>
            <p:cNvSpPr/>
            <p:nvPr/>
          </p:nvSpPr>
          <p:spPr>
            <a:xfrm>
              <a:off x="2016275" y="834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6" name="Google Shape;446;p23">
            <a:hlinkClick action="ppaction://hlinksldjump" r:id="rId5"/>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14315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Dashboard</a:t>
            </a:r>
            <a:endParaRPr/>
          </a:p>
        </p:txBody>
      </p:sp>
      <p:grpSp>
        <p:nvGrpSpPr>
          <p:cNvPr id="448" name="Google Shape;448;p23"/>
          <p:cNvGrpSpPr/>
          <p:nvPr/>
        </p:nvGrpSpPr>
        <p:grpSpPr>
          <a:xfrm>
            <a:off x="1187250" y="593994"/>
            <a:ext cx="197700" cy="273719"/>
            <a:chOff x="7410800" y="902106"/>
            <a:chExt cx="197700" cy="273719"/>
          </a:xfrm>
        </p:grpSpPr>
        <p:sp>
          <p:nvSpPr>
            <p:cNvPr id="449" name="Google Shape;449;p23"/>
            <p:cNvSpPr/>
            <p:nvPr/>
          </p:nvSpPr>
          <p:spPr>
            <a:xfrm>
              <a:off x="7410800" y="956225"/>
              <a:ext cx="197700" cy="219600"/>
            </a:xfrm>
            <a:prstGeom prst="blockArc">
              <a:avLst>
                <a:gd fmla="val 10800000" name="adj1"/>
                <a:gd fmla="val 171597" name="adj2"/>
                <a:gd fmla="val 5900" name="adj3"/>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3"/>
            <p:cNvSpPr/>
            <p:nvPr/>
          </p:nvSpPr>
          <p:spPr>
            <a:xfrm rot="1321383">
              <a:off x="7541751" y="903663"/>
              <a:ext cx="28802" cy="102786"/>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3"/>
            <p:cNvSpPr/>
            <p:nvPr/>
          </p:nvSpPr>
          <p:spPr>
            <a:xfrm rot="1321383">
              <a:off x="7524026" y="947013"/>
              <a:ext cx="28802" cy="102786"/>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7462700" y="1020125"/>
              <a:ext cx="93900" cy="91800"/>
            </a:xfrm>
            <a:prstGeom prst="chord">
              <a:avLst>
                <a:gd fmla="val 10560807" name="adj1"/>
                <a:gd fmla="val 256598"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23">
            <a:hlinkClick action="ppaction://hlinksldjump" r:id="rId6"/>
          </p:cNvPr>
          <p:cNvSpPr/>
          <p:nvPr/>
        </p:nvSpPr>
        <p:spPr>
          <a:xfrm>
            <a:off x="1143138" y="606450"/>
            <a:ext cx="2286000" cy="19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457" name="Shape 457"/>
        <p:cNvGrpSpPr/>
        <p:nvPr/>
      </p:nvGrpSpPr>
      <p:grpSpPr>
        <a:xfrm>
          <a:off x="0" y="0"/>
          <a:ext cx="0" cy="0"/>
          <a:chOff x="0" y="0"/>
          <a:chExt cx="0" cy="0"/>
        </a:xfrm>
      </p:grpSpPr>
      <p:sp>
        <p:nvSpPr>
          <p:cNvPr id="458" name="Google Shape;458;p24"/>
          <p:cNvSpPr/>
          <p:nvPr/>
        </p:nvSpPr>
        <p:spPr>
          <a:xfrm>
            <a:off x="1143150" y="25"/>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460" name="Google Shape;460;p24">
            <a:hlinkClick action="ppaction://hlinksldjump" r:id="rId3"/>
          </p:cNvPr>
          <p:cNvSpPr/>
          <p:nvPr/>
        </p:nvSpPr>
        <p:spPr>
          <a:xfrm>
            <a:off x="1139800" y="0"/>
            <a:ext cx="208470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txBox="1"/>
          <p:nvPr/>
        </p:nvSpPr>
        <p:spPr>
          <a:xfrm>
            <a:off x="4703300" y="106900"/>
            <a:ext cx="24096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Domain Administrator @ RIT</a:t>
            </a:r>
            <a:endParaRPr b="1" sz="1200"/>
          </a:p>
        </p:txBody>
      </p:sp>
      <p:sp>
        <p:nvSpPr>
          <p:cNvPr id="462" name="Google Shape;462;p24"/>
          <p:cNvSpPr txBox="1"/>
          <p:nvPr/>
        </p:nvSpPr>
        <p:spPr>
          <a:xfrm>
            <a:off x="5302200" y="301600"/>
            <a:ext cx="18108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Kal Rabb</a:t>
            </a:r>
            <a:endParaRPr b="1" sz="1200"/>
          </a:p>
        </p:txBody>
      </p:sp>
      <p:sp>
        <p:nvSpPr>
          <p:cNvPr id="463" name="Google Shape;463;p24"/>
          <p:cNvSpPr txBox="1"/>
          <p:nvPr/>
        </p:nvSpPr>
        <p:spPr>
          <a:xfrm>
            <a:off x="1312650" y="1290900"/>
            <a:ext cx="6518700" cy="36939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chemeClr val="dk1"/>
              </a:solidFill>
            </a:endParaRPr>
          </a:p>
        </p:txBody>
      </p:sp>
      <p:sp>
        <p:nvSpPr>
          <p:cNvPr id="464" name="Google Shape;464;p24"/>
          <p:cNvSpPr/>
          <p:nvPr/>
        </p:nvSpPr>
        <p:spPr>
          <a:xfrm>
            <a:off x="7737450" y="1290900"/>
            <a:ext cx="93900" cy="36939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7756950" y="1406550"/>
            <a:ext cx="54900" cy="3462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7756950" y="131127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rot="10800000">
            <a:off x="7756950" y="491072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1481325" y="1442150"/>
            <a:ext cx="1649400" cy="1652700"/>
          </a:xfrm>
          <a:prstGeom prst="roundRect">
            <a:avLst>
              <a:gd fmla="val 3347" name="adj"/>
            </a:avLst>
          </a:prstGeom>
          <a:solidFill>
            <a:schemeClr val="lt2"/>
          </a:solidFill>
          <a:ln cap="flat" cmpd="sng" w="9525">
            <a:solidFill>
              <a:srgbClr val="000000"/>
            </a:solidFill>
            <a:prstDash val="solid"/>
            <a:round/>
            <a:headEnd len="sm" w="sm" type="none"/>
            <a:tailEnd len="sm" w="sm" type="none"/>
          </a:ln>
        </p:spPr>
        <p:txBody>
          <a:bodyPr anchorCtr="0" anchor="t" bIns="91425" lIns="0" spcFirstLastPara="1" rIns="0" wrap="square" tIns="0">
            <a:noAutofit/>
          </a:bodyPr>
          <a:lstStyle/>
          <a:p>
            <a:pPr indent="0" lvl="0" marL="0" rtl="0" algn="l">
              <a:spcBef>
                <a:spcPts val="0"/>
              </a:spcBef>
              <a:spcAft>
                <a:spcPts val="0"/>
              </a:spcAft>
              <a:buNone/>
            </a:pPr>
            <a:r>
              <a:rPr b="1" lang="en" sz="700"/>
              <a:t> Lost Student ID</a:t>
            </a:r>
            <a:endParaRPr b="1" sz="700"/>
          </a:p>
          <a:p>
            <a:pPr indent="0" lvl="0" marL="0" rtl="0" algn="l">
              <a:spcBef>
                <a:spcPts val="0"/>
              </a:spcBef>
              <a:spcAft>
                <a:spcPts val="0"/>
              </a:spcAft>
              <a:buNone/>
            </a:pPr>
            <a:r>
              <a:rPr lang="en" sz="700"/>
              <a:t> My name is Matt Dunn. Please</a:t>
            </a:r>
            <a:endParaRPr sz="700"/>
          </a:p>
          <a:p>
            <a:pPr indent="0" lvl="0" marL="0" rtl="0" algn="l">
              <a:spcBef>
                <a:spcPts val="0"/>
              </a:spcBef>
              <a:spcAft>
                <a:spcPts val="0"/>
              </a:spcAft>
              <a:buNone/>
            </a:pPr>
            <a:r>
              <a:rPr lang="en" sz="700"/>
              <a:t> email me if you find it. Thanks!</a:t>
            </a:r>
            <a:br>
              <a:rPr b="1" lang="en" sz="700"/>
            </a:br>
            <a:endParaRPr b="1" sz="700"/>
          </a:p>
          <a:p>
            <a:pPr indent="0" lvl="0" marL="0" rtl="0" algn="l">
              <a:spcBef>
                <a:spcPts val="0"/>
              </a:spcBef>
              <a:spcAft>
                <a:spcPts val="0"/>
              </a:spcAft>
              <a:buNone/>
            </a:pPr>
            <a:r>
              <a:t/>
            </a:r>
            <a:endParaRPr b="1" sz="700"/>
          </a:p>
          <a:p>
            <a:pPr indent="0" lvl="0" marL="0" rtl="0" algn="l">
              <a:spcBef>
                <a:spcPts val="0"/>
              </a:spcBef>
              <a:spcAft>
                <a:spcPts val="0"/>
              </a:spcAft>
              <a:buNone/>
            </a:pPr>
            <a:r>
              <a:t/>
            </a:r>
            <a:endParaRPr b="1" sz="700"/>
          </a:p>
          <a:p>
            <a:pPr indent="0" lvl="0" marL="0" rtl="0" algn="l">
              <a:spcBef>
                <a:spcPts val="0"/>
              </a:spcBef>
              <a:spcAft>
                <a:spcPts val="0"/>
              </a:spcAft>
              <a:buNone/>
            </a:pPr>
            <a:r>
              <a:rPr lang="en" sz="700"/>
              <a:t> mbd9441@rit.edu</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en" sz="700">
                <a:solidFill>
                  <a:schemeClr val="dk1"/>
                </a:solidFill>
              </a:rPr>
              <a:t>      mbd9441@rit.edu</a:t>
            </a:r>
            <a:endParaRPr sz="700">
              <a:solidFill>
                <a:schemeClr val="dk1"/>
              </a:solidFill>
            </a:endParaRPr>
          </a:p>
          <a:p>
            <a:pPr indent="0" lvl="0" marL="0" rtl="0" algn="l">
              <a:spcBef>
                <a:spcPts val="0"/>
              </a:spcBef>
              <a:spcAft>
                <a:spcPts val="0"/>
              </a:spcAft>
              <a:buNone/>
            </a:pPr>
            <a:r>
              <a:rPr b="1" lang="en" sz="700">
                <a:solidFill>
                  <a:schemeClr val="dk1"/>
                </a:solidFill>
              </a:rPr>
              <a:t> Device:</a:t>
            </a:r>
            <a:r>
              <a:rPr lang="en" sz="700">
                <a:solidFill>
                  <a:schemeClr val="dk1"/>
                </a:solidFill>
              </a:rPr>
              <a:t>  Golisano First Floor Hallway 1</a:t>
            </a:r>
            <a:endParaRPr sz="700">
              <a:solidFill>
                <a:schemeClr val="dk1"/>
              </a:solidFill>
            </a:endParaRPr>
          </a:p>
          <a:p>
            <a:pPr indent="0" lvl="0" marL="0" rtl="0" algn="l">
              <a:spcBef>
                <a:spcPts val="0"/>
              </a:spcBef>
              <a:spcAft>
                <a:spcPts val="0"/>
              </a:spcAft>
              <a:buNone/>
            </a:pPr>
            <a:r>
              <a:rPr b="1" lang="en" sz="700"/>
              <a:t> Submitted: </a:t>
            </a:r>
            <a:r>
              <a:rPr lang="en" sz="700"/>
              <a:t>                        10-19-2018</a:t>
            </a:r>
            <a:endParaRPr sz="700"/>
          </a:p>
          <a:p>
            <a:pPr indent="0" lvl="0" marL="0" rtl="0" algn="l">
              <a:spcBef>
                <a:spcPts val="0"/>
              </a:spcBef>
              <a:spcAft>
                <a:spcPts val="0"/>
              </a:spcAft>
              <a:buNone/>
            </a:pPr>
            <a:r>
              <a:rPr b="1" lang="en" sz="700"/>
              <a:t> Status:</a:t>
            </a:r>
            <a:r>
              <a:rPr lang="en" sz="700"/>
              <a:t>                                     </a:t>
            </a:r>
            <a:r>
              <a:rPr lang="en" sz="700">
                <a:solidFill>
                  <a:srgbClr val="BF9000"/>
                </a:solidFill>
              </a:rPr>
              <a:t>Pending</a:t>
            </a:r>
            <a:endParaRPr sz="700">
              <a:solidFill>
                <a:srgbClr val="BF9000"/>
              </a:solidFill>
            </a:endParaRPr>
          </a:p>
          <a:p>
            <a:pPr indent="0" lvl="0" marL="0" rtl="0" algn="l">
              <a:spcBef>
                <a:spcPts val="0"/>
              </a:spcBef>
              <a:spcAft>
                <a:spcPts val="0"/>
              </a:spcAft>
              <a:buNone/>
            </a:pPr>
            <a:r>
              <a:rPr b="1" lang="en" sz="700"/>
              <a:t> Scans:</a:t>
            </a:r>
            <a:r>
              <a:rPr lang="en" sz="700"/>
              <a:t>                                            N/A</a:t>
            </a:r>
            <a:endParaRPr sz="700"/>
          </a:p>
        </p:txBody>
      </p:sp>
      <p:sp>
        <p:nvSpPr>
          <p:cNvPr id="469" name="Google Shape;469;p24">
            <a:hlinkClick action="ppaction://hlinkshowjump?jump=firstslide"/>
          </p:cNvPr>
          <p:cNvSpPr/>
          <p:nvPr/>
        </p:nvSpPr>
        <p:spPr>
          <a:xfrm>
            <a:off x="7112900" y="187200"/>
            <a:ext cx="7935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Out</a:t>
            </a:r>
            <a:endParaRPr b="1" sz="1200">
              <a:solidFill>
                <a:srgbClr val="FFFFFF"/>
              </a:solidFill>
            </a:endParaRPr>
          </a:p>
        </p:txBody>
      </p:sp>
      <p:grpSp>
        <p:nvGrpSpPr>
          <p:cNvPr id="470" name="Google Shape;470;p24"/>
          <p:cNvGrpSpPr/>
          <p:nvPr/>
        </p:nvGrpSpPr>
        <p:grpSpPr>
          <a:xfrm>
            <a:off x="7113000" y="928200"/>
            <a:ext cx="247800" cy="246900"/>
            <a:chOff x="6834025" y="893425"/>
            <a:chExt cx="247800" cy="246900"/>
          </a:xfrm>
        </p:grpSpPr>
        <p:sp>
          <p:nvSpPr>
            <p:cNvPr id="471" name="Google Shape;471;p24"/>
            <p:cNvSpPr/>
            <p:nvPr/>
          </p:nvSpPr>
          <p:spPr>
            <a:xfrm>
              <a:off x="6834025" y="893425"/>
              <a:ext cx="247800" cy="2469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a:off x="6859075" y="919525"/>
              <a:ext cx="197700" cy="194700"/>
            </a:xfrm>
            <a:prstGeom prst="plus">
              <a:avLst>
                <a:gd fmla="val 37737" name="adj"/>
              </a:avLst>
            </a:prstGeom>
            <a:solidFill>
              <a:srgbClr val="99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
        <p:nvSpPr>
          <p:cNvPr id="473" name="Google Shape;473;p24"/>
          <p:cNvSpPr txBox="1"/>
          <p:nvPr/>
        </p:nvSpPr>
        <p:spPr>
          <a:xfrm>
            <a:off x="7464800" y="1196400"/>
            <a:ext cx="405900" cy="9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600"/>
              <a:t>Archive</a:t>
            </a:r>
            <a:endParaRPr sz="600"/>
          </a:p>
        </p:txBody>
      </p:sp>
      <p:sp>
        <p:nvSpPr>
          <p:cNvPr id="474" name="Google Shape;474;p24"/>
          <p:cNvSpPr/>
          <p:nvPr/>
        </p:nvSpPr>
        <p:spPr>
          <a:xfrm>
            <a:off x="1558200" y="2871300"/>
            <a:ext cx="685200" cy="149400"/>
          </a:xfrm>
          <a:prstGeom prst="roundRect">
            <a:avLst>
              <a:gd fmla="val 0"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Approve</a:t>
            </a:r>
            <a:endParaRPr b="1" sz="800"/>
          </a:p>
        </p:txBody>
      </p:sp>
      <p:grpSp>
        <p:nvGrpSpPr>
          <p:cNvPr id="475" name="Google Shape;475;p24"/>
          <p:cNvGrpSpPr/>
          <p:nvPr/>
        </p:nvGrpSpPr>
        <p:grpSpPr>
          <a:xfrm>
            <a:off x="7543850" y="928200"/>
            <a:ext cx="247800" cy="246900"/>
            <a:chOff x="8346775" y="932250"/>
            <a:chExt cx="247800" cy="246900"/>
          </a:xfrm>
        </p:grpSpPr>
        <p:sp>
          <p:nvSpPr>
            <p:cNvPr id="476" name="Google Shape;476;p24"/>
            <p:cNvSpPr/>
            <p:nvPr/>
          </p:nvSpPr>
          <p:spPr>
            <a:xfrm>
              <a:off x="8346775" y="932250"/>
              <a:ext cx="247800" cy="2469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4"/>
            <p:cNvSpPr/>
            <p:nvPr/>
          </p:nvSpPr>
          <p:spPr>
            <a:xfrm flipH="1" rot="5400000">
              <a:off x="8436800" y="1042290"/>
              <a:ext cx="155400" cy="82500"/>
            </a:xfrm>
            <a:prstGeom prst="parallelogram">
              <a:avLst>
                <a:gd fmla="val 69666"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4"/>
            <p:cNvSpPr/>
            <p:nvPr/>
          </p:nvSpPr>
          <p:spPr>
            <a:xfrm rot="5400000">
              <a:off x="8424025" y="928476"/>
              <a:ext cx="93300" cy="138300"/>
            </a:xfrm>
            <a:prstGeom prst="rightArrow">
              <a:avLst>
                <a:gd fmla="val 50000" name="adj1"/>
                <a:gd fmla="val 50000"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rot="-5400000">
              <a:off x="8348598" y="1042300"/>
              <a:ext cx="155400" cy="82500"/>
            </a:xfrm>
            <a:prstGeom prst="parallelogram">
              <a:avLst>
                <a:gd fmla="val 69666"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p24"/>
          <p:cNvSpPr txBox="1"/>
          <p:nvPr/>
        </p:nvSpPr>
        <p:spPr>
          <a:xfrm>
            <a:off x="7033950" y="1196350"/>
            <a:ext cx="405900" cy="9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600"/>
              <a:t>Add</a:t>
            </a:r>
            <a:endParaRPr sz="600"/>
          </a:p>
        </p:txBody>
      </p:sp>
      <p:sp>
        <p:nvSpPr>
          <p:cNvPr id="481" name="Google Shape;481;p24"/>
          <p:cNvSpPr txBox="1"/>
          <p:nvPr/>
        </p:nvSpPr>
        <p:spPr>
          <a:xfrm>
            <a:off x="1139800" y="813600"/>
            <a:ext cx="52689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Content Dashboard</a:t>
            </a:r>
            <a:endParaRPr sz="2400"/>
          </a:p>
        </p:txBody>
      </p:sp>
      <p:sp>
        <p:nvSpPr>
          <p:cNvPr id="482" name="Google Shape;482;p24"/>
          <p:cNvSpPr/>
          <p:nvPr/>
        </p:nvSpPr>
        <p:spPr>
          <a:xfrm>
            <a:off x="571510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Settings</a:t>
            </a:r>
            <a:endParaRPr/>
          </a:p>
        </p:txBody>
      </p:sp>
      <p:sp>
        <p:nvSpPr>
          <p:cNvPr id="483" name="Google Shape;483;p24"/>
          <p:cNvSpPr/>
          <p:nvPr/>
        </p:nvSpPr>
        <p:spPr>
          <a:xfrm>
            <a:off x="114315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Dashboard</a:t>
            </a:r>
            <a:endParaRPr/>
          </a:p>
        </p:txBody>
      </p:sp>
      <p:grpSp>
        <p:nvGrpSpPr>
          <p:cNvPr id="484" name="Google Shape;484;p24"/>
          <p:cNvGrpSpPr/>
          <p:nvPr/>
        </p:nvGrpSpPr>
        <p:grpSpPr>
          <a:xfrm>
            <a:off x="1187250" y="593994"/>
            <a:ext cx="197700" cy="273719"/>
            <a:chOff x="7410800" y="902106"/>
            <a:chExt cx="197700" cy="273719"/>
          </a:xfrm>
        </p:grpSpPr>
        <p:sp>
          <p:nvSpPr>
            <p:cNvPr id="485" name="Google Shape;485;p24"/>
            <p:cNvSpPr/>
            <p:nvPr/>
          </p:nvSpPr>
          <p:spPr>
            <a:xfrm>
              <a:off x="7410800" y="956225"/>
              <a:ext cx="197700" cy="219600"/>
            </a:xfrm>
            <a:prstGeom prst="blockArc">
              <a:avLst>
                <a:gd fmla="val 10800000" name="adj1"/>
                <a:gd fmla="val 171597" name="adj2"/>
                <a:gd fmla="val 5900" name="adj3"/>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rot="1321383">
              <a:off x="7541751" y="903663"/>
              <a:ext cx="28802" cy="102786"/>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4"/>
            <p:cNvSpPr/>
            <p:nvPr/>
          </p:nvSpPr>
          <p:spPr>
            <a:xfrm rot="1321383">
              <a:off x="7524026" y="947013"/>
              <a:ext cx="28802" cy="102786"/>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7462700" y="1020125"/>
              <a:ext cx="93900" cy="91800"/>
            </a:xfrm>
            <a:prstGeom prst="chord">
              <a:avLst>
                <a:gd fmla="val 10560807" name="adj1"/>
                <a:gd fmla="val 256598"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89" name="Google Shape;489;p24"/>
          <p:cNvPicPr preferRelativeResize="0"/>
          <p:nvPr/>
        </p:nvPicPr>
        <p:blipFill>
          <a:blip r:embed="rId4">
            <a:alphaModFix/>
          </a:blip>
          <a:stretch>
            <a:fillRect/>
          </a:stretch>
        </p:blipFill>
        <p:spPr>
          <a:xfrm flipH="1">
            <a:off x="5774626" y="627944"/>
            <a:ext cx="149312" cy="149312"/>
          </a:xfrm>
          <a:prstGeom prst="rect">
            <a:avLst/>
          </a:prstGeom>
          <a:noFill/>
          <a:ln>
            <a:noFill/>
          </a:ln>
        </p:spPr>
      </p:pic>
      <p:sp>
        <p:nvSpPr>
          <p:cNvPr id="490" name="Google Shape;490;p24"/>
          <p:cNvSpPr/>
          <p:nvPr/>
        </p:nvSpPr>
        <p:spPr>
          <a:xfrm>
            <a:off x="1530517" y="2308400"/>
            <a:ext cx="93900" cy="933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600">
                <a:solidFill>
                  <a:schemeClr val="dk2"/>
                </a:solidFill>
              </a:rPr>
              <a:t>?</a:t>
            </a:r>
            <a:endParaRPr b="1" sz="600">
              <a:solidFill>
                <a:schemeClr val="dk2"/>
              </a:solidFill>
            </a:endParaRPr>
          </a:p>
        </p:txBody>
      </p:sp>
      <p:grpSp>
        <p:nvGrpSpPr>
          <p:cNvPr id="491" name="Google Shape;491;p24"/>
          <p:cNvGrpSpPr/>
          <p:nvPr/>
        </p:nvGrpSpPr>
        <p:grpSpPr>
          <a:xfrm>
            <a:off x="3025138" y="1481313"/>
            <a:ext cx="71370" cy="59475"/>
            <a:chOff x="2016275" y="468900"/>
            <a:chExt cx="549000" cy="457500"/>
          </a:xfrm>
        </p:grpSpPr>
        <p:sp>
          <p:nvSpPr>
            <p:cNvPr id="492" name="Google Shape;492;p24"/>
            <p:cNvSpPr/>
            <p:nvPr/>
          </p:nvSpPr>
          <p:spPr>
            <a:xfrm>
              <a:off x="2199275" y="468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4"/>
            <p:cNvSpPr/>
            <p:nvPr/>
          </p:nvSpPr>
          <p:spPr>
            <a:xfrm>
              <a:off x="2016275" y="468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2199275" y="651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2016275" y="651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2199275" y="834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2016275" y="834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 name="Google Shape;498;p24"/>
          <p:cNvSpPr/>
          <p:nvPr/>
        </p:nvSpPr>
        <p:spPr>
          <a:xfrm>
            <a:off x="343575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Devices</a:t>
            </a:r>
            <a:endParaRPr/>
          </a:p>
        </p:txBody>
      </p:sp>
      <p:grpSp>
        <p:nvGrpSpPr>
          <p:cNvPr id="499" name="Google Shape;499;p24"/>
          <p:cNvGrpSpPr/>
          <p:nvPr/>
        </p:nvGrpSpPr>
        <p:grpSpPr>
          <a:xfrm>
            <a:off x="3471997" y="641113"/>
            <a:ext cx="156073" cy="122953"/>
            <a:chOff x="114150" y="93150"/>
            <a:chExt cx="558600" cy="463800"/>
          </a:xfrm>
        </p:grpSpPr>
        <p:sp>
          <p:nvSpPr>
            <p:cNvPr id="500" name="Google Shape;500;p24"/>
            <p:cNvSpPr/>
            <p:nvPr/>
          </p:nvSpPr>
          <p:spPr>
            <a:xfrm>
              <a:off x="114150" y="93150"/>
              <a:ext cx="558600" cy="329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1" name="Google Shape;501;p24"/>
            <p:cNvCxnSpPr>
              <a:stCxn id="500" idx="2"/>
            </p:cNvCxnSpPr>
            <p:nvPr/>
          </p:nvCxnSpPr>
          <p:spPr>
            <a:xfrm>
              <a:off x="393450" y="422550"/>
              <a:ext cx="1200" cy="129000"/>
            </a:xfrm>
            <a:prstGeom prst="straightConnector1">
              <a:avLst/>
            </a:prstGeom>
            <a:noFill/>
            <a:ln cap="flat" cmpd="sng" w="19050">
              <a:solidFill>
                <a:srgbClr val="000000"/>
              </a:solidFill>
              <a:prstDash val="solid"/>
              <a:round/>
              <a:headEnd len="med" w="med" type="none"/>
              <a:tailEnd len="med" w="med" type="none"/>
            </a:ln>
          </p:spPr>
        </p:cxnSp>
        <p:cxnSp>
          <p:nvCxnSpPr>
            <p:cNvPr id="502" name="Google Shape;502;p24"/>
            <p:cNvCxnSpPr/>
            <p:nvPr/>
          </p:nvCxnSpPr>
          <p:spPr>
            <a:xfrm flipH="1" rot="10800000">
              <a:off x="256650" y="551550"/>
              <a:ext cx="274200" cy="5400"/>
            </a:xfrm>
            <a:prstGeom prst="straightConnector1">
              <a:avLst/>
            </a:prstGeom>
            <a:noFill/>
            <a:ln cap="flat" cmpd="sng" w="19050">
              <a:solidFill>
                <a:srgbClr val="000000"/>
              </a:solidFill>
              <a:prstDash val="solid"/>
              <a:round/>
              <a:headEnd len="med" w="med" type="none"/>
              <a:tailEnd len="med" w="med" type="none"/>
            </a:ln>
          </p:spPr>
        </p:cxnSp>
      </p:grpSp>
      <p:sp>
        <p:nvSpPr>
          <p:cNvPr id="503" name="Google Shape;503;p24">
            <a:hlinkClick action="ppaction://hlinksldjump" r:id="rId5"/>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4">
            <a:hlinkClick action="ppaction://hlinksldjump" r:id="rId6"/>
          </p:cNvPr>
          <p:cNvSpPr/>
          <p:nvPr/>
        </p:nvSpPr>
        <p:spPr>
          <a:xfrm>
            <a:off x="2358925" y="2871300"/>
            <a:ext cx="685200" cy="149400"/>
          </a:xfrm>
          <a:prstGeom prst="roundRect">
            <a:avLst>
              <a:gd fmla="val 0" name="adj"/>
            </a:avLst>
          </a:prstGeom>
          <a:solidFill>
            <a:srgbClr val="CC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Deny</a:t>
            </a:r>
            <a:endParaRPr b="1" sz="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508" name="Shape 508"/>
        <p:cNvGrpSpPr/>
        <p:nvPr/>
      </p:nvGrpSpPr>
      <p:grpSpPr>
        <a:xfrm>
          <a:off x="0" y="0"/>
          <a:ext cx="0" cy="0"/>
          <a:chOff x="0" y="0"/>
          <a:chExt cx="0" cy="0"/>
        </a:xfrm>
      </p:grpSpPr>
      <p:sp>
        <p:nvSpPr>
          <p:cNvPr id="509" name="Google Shape;509;p25"/>
          <p:cNvSpPr/>
          <p:nvPr/>
        </p:nvSpPr>
        <p:spPr>
          <a:xfrm>
            <a:off x="1143150" y="25"/>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511" name="Google Shape;511;p25">
            <a:hlinkClick action="ppaction://hlinksldjump" r:id="rId3"/>
          </p:cNvPr>
          <p:cNvSpPr/>
          <p:nvPr/>
        </p:nvSpPr>
        <p:spPr>
          <a:xfrm>
            <a:off x="1139800" y="0"/>
            <a:ext cx="208470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txBox="1"/>
          <p:nvPr/>
        </p:nvSpPr>
        <p:spPr>
          <a:xfrm>
            <a:off x="4703300" y="106900"/>
            <a:ext cx="24096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Domain Administrator @ RIT</a:t>
            </a:r>
            <a:endParaRPr b="1" sz="1200"/>
          </a:p>
        </p:txBody>
      </p:sp>
      <p:sp>
        <p:nvSpPr>
          <p:cNvPr id="513" name="Google Shape;513;p25"/>
          <p:cNvSpPr txBox="1"/>
          <p:nvPr/>
        </p:nvSpPr>
        <p:spPr>
          <a:xfrm>
            <a:off x="5302200" y="301600"/>
            <a:ext cx="18108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Kal Rabb</a:t>
            </a:r>
            <a:endParaRPr b="1" sz="1200"/>
          </a:p>
        </p:txBody>
      </p:sp>
      <p:sp>
        <p:nvSpPr>
          <p:cNvPr id="514" name="Google Shape;514;p25"/>
          <p:cNvSpPr txBox="1"/>
          <p:nvPr/>
        </p:nvSpPr>
        <p:spPr>
          <a:xfrm>
            <a:off x="1312650" y="1290900"/>
            <a:ext cx="6518700" cy="36939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chemeClr val="dk1"/>
              </a:solidFill>
            </a:endParaRPr>
          </a:p>
        </p:txBody>
      </p:sp>
      <p:sp>
        <p:nvSpPr>
          <p:cNvPr id="515" name="Google Shape;515;p25"/>
          <p:cNvSpPr/>
          <p:nvPr/>
        </p:nvSpPr>
        <p:spPr>
          <a:xfrm>
            <a:off x="7737450" y="1290900"/>
            <a:ext cx="93900" cy="36939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7756950" y="1406550"/>
            <a:ext cx="54900" cy="3462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7756950" y="131127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rot="10800000">
            <a:off x="7756950" y="491072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a:hlinkClick action="ppaction://hlinkshowjump?jump=firstslide"/>
          </p:cNvPr>
          <p:cNvSpPr/>
          <p:nvPr/>
        </p:nvSpPr>
        <p:spPr>
          <a:xfrm>
            <a:off x="7112900" y="187200"/>
            <a:ext cx="7935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Out</a:t>
            </a:r>
            <a:endParaRPr b="1" sz="1200">
              <a:solidFill>
                <a:srgbClr val="FFFFFF"/>
              </a:solidFill>
            </a:endParaRPr>
          </a:p>
        </p:txBody>
      </p:sp>
      <p:grpSp>
        <p:nvGrpSpPr>
          <p:cNvPr id="520" name="Google Shape;520;p25"/>
          <p:cNvGrpSpPr/>
          <p:nvPr/>
        </p:nvGrpSpPr>
        <p:grpSpPr>
          <a:xfrm>
            <a:off x="7113000" y="928200"/>
            <a:ext cx="247800" cy="246900"/>
            <a:chOff x="6834025" y="893425"/>
            <a:chExt cx="247800" cy="246900"/>
          </a:xfrm>
        </p:grpSpPr>
        <p:sp>
          <p:nvSpPr>
            <p:cNvPr id="521" name="Google Shape;521;p25"/>
            <p:cNvSpPr/>
            <p:nvPr/>
          </p:nvSpPr>
          <p:spPr>
            <a:xfrm>
              <a:off x="6834025" y="893425"/>
              <a:ext cx="247800" cy="2469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6859075" y="919525"/>
              <a:ext cx="197700" cy="194700"/>
            </a:xfrm>
            <a:prstGeom prst="plus">
              <a:avLst>
                <a:gd fmla="val 37737" name="adj"/>
              </a:avLst>
            </a:prstGeom>
            <a:solidFill>
              <a:srgbClr val="99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
        <p:nvSpPr>
          <p:cNvPr id="523" name="Google Shape;523;p25"/>
          <p:cNvSpPr txBox="1"/>
          <p:nvPr/>
        </p:nvSpPr>
        <p:spPr>
          <a:xfrm>
            <a:off x="7464800" y="1196400"/>
            <a:ext cx="405900" cy="9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600"/>
              <a:t>Archive</a:t>
            </a:r>
            <a:endParaRPr sz="600"/>
          </a:p>
        </p:txBody>
      </p:sp>
      <p:grpSp>
        <p:nvGrpSpPr>
          <p:cNvPr id="524" name="Google Shape;524;p25"/>
          <p:cNvGrpSpPr/>
          <p:nvPr/>
        </p:nvGrpSpPr>
        <p:grpSpPr>
          <a:xfrm>
            <a:off x="7543850" y="928200"/>
            <a:ext cx="247800" cy="246900"/>
            <a:chOff x="8346775" y="932250"/>
            <a:chExt cx="247800" cy="246900"/>
          </a:xfrm>
        </p:grpSpPr>
        <p:sp>
          <p:nvSpPr>
            <p:cNvPr id="525" name="Google Shape;525;p25"/>
            <p:cNvSpPr/>
            <p:nvPr/>
          </p:nvSpPr>
          <p:spPr>
            <a:xfrm>
              <a:off x="8346775" y="932250"/>
              <a:ext cx="247800" cy="2469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flipH="1" rot="5400000">
              <a:off x="8436800" y="1042290"/>
              <a:ext cx="155400" cy="82500"/>
            </a:xfrm>
            <a:prstGeom prst="parallelogram">
              <a:avLst>
                <a:gd fmla="val 69666"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rot="5400000">
              <a:off x="8424025" y="928476"/>
              <a:ext cx="93300" cy="138300"/>
            </a:xfrm>
            <a:prstGeom prst="rightArrow">
              <a:avLst>
                <a:gd fmla="val 50000" name="adj1"/>
                <a:gd fmla="val 50000"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rot="-5400000">
              <a:off x="8348598" y="1042300"/>
              <a:ext cx="155400" cy="82500"/>
            </a:xfrm>
            <a:prstGeom prst="parallelogram">
              <a:avLst>
                <a:gd fmla="val 69666"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9" name="Google Shape;529;p25"/>
          <p:cNvSpPr txBox="1"/>
          <p:nvPr/>
        </p:nvSpPr>
        <p:spPr>
          <a:xfrm>
            <a:off x="7033950" y="1196350"/>
            <a:ext cx="405900" cy="9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600"/>
              <a:t>Add</a:t>
            </a:r>
            <a:endParaRPr sz="600"/>
          </a:p>
        </p:txBody>
      </p:sp>
      <p:sp>
        <p:nvSpPr>
          <p:cNvPr id="530" name="Google Shape;530;p25"/>
          <p:cNvSpPr txBox="1"/>
          <p:nvPr/>
        </p:nvSpPr>
        <p:spPr>
          <a:xfrm>
            <a:off x="1139800" y="813600"/>
            <a:ext cx="52689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Content Dashboard</a:t>
            </a:r>
            <a:endParaRPr sz="2400"/>
          </a:p>
        </p:txBody>
      </p:sp>
      <p:sp>
        <p:nvSpPr>
          <p:cNvPr id="531" name="Google Shape;531;p25"/>
          <p:cNvSpPr/>
          <p:nvPr/>
        </p:nvSpPr>
        <p:spPr>
          <a:xfrm>
            <a:off x="343575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Devices</a:t>
            </a:r>
            <a:endParaRPr/>
          </a:p>
        </p:txBody>
      </p:sp>
      <p:sp>
        <p:nvSpPr>
          <p:cNvPr id="532" name="Google Shape;532;p25"/>
          <p:cNvSpPr/>
          <p:nvPr/>
        </p:nvSpPr>
        <p:spPr>
          <a:xfrm>
            <a:off x="571510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Settings</a:t>
            </a:r>
            <a:endParaRPr/>
          </a:p>
        </p:txBody>
      </p:sp>
      <p:sp>
        <p:nvSpPr>
          <p:cNvPr id="533" name="Google Shape;533;p25"/>
          <p:cNvSpPr/>
          <p:nvPr/>
        </p:nvSpPr>
        <p:spPr>
          <a:xfrm>
            <a:off x="114315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Dashboard</a:t>
            </a:r>
            <a:endParaRPr/>
          </a:p>
        </p:txBody>
      </p:sp>
      <p:grpSp>
        <p:nvGrpSpPr>
          <p:cNvPr id="534" name="Google Shape;534;p25"/>
          <p:cNvGrpSpPr/>
          <p:nvPr/>
        </p:nvGrpSpPr>
        <p:grpSpPr>
          <a:xfrm>
            <a:off x="1187250" y="593994"/>
            <a:ext cx="197700" cy="273719"/>
            <a:chOff x="7410800" y="902106"/>
            <a:chExt cx="197700" cy="273719"/>
          </a:xfrm>
        </p:grpSpPr>
        <p:sp>
          <p:nvSpPr>
            <p:cNvPr id="535" name="Google Shape;535;p25"/>
            <p:cNvSpPr/>
            <p:nvPr/>
          </p:nvSpPr>
          <p:spPr>
            <a:xfrm>
              <a:off x="7410800" y="956225"/>
              <a:ext cx="197700" cy="219600"/>
            </a:xfrm>
            <a:prstGeom prst="blockArc">
              <a:avLst>
                <a:gd fmla="val 10800000" name="adj1"/>
                <a:gd fmla="val 171597" name="adj2"/>
                <a:gd fmla="val 5900" name="adj3"/>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rot="1321383">
              <a:off x="7541751" y="903663"/>
              <a:ext cx="28802" cy="102786"/>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rot="1321383">
              <a:off x="7524026" y="947013"/>
              <a:ext cx="28802" cy="102786"/>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7462700" y="1020125"/>
              <a:ext cx="93900" cy="91800"/>
            </a:xfrm>
            <a:prstGeom prst="chord">
              <a:avLst>
                <a:gd fmla="val 10560807" name="adj1"/>
                <a:gd fmla="val 256598"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39" name="Google Shape;539;p25"/>
          <p:cNvPicPr preferRelativeResize="0"/>
          <p:nvPr/>
        </p:nvPicPr>
        <p:blipFill>
          <a:blip r:embed="rId4">
            <a:alphaModFix/>
          </a:blip>
          <a:stretch>
            <a:fillRect/>
          </a:stretch>
        </p:blipFill>
        <p:spPr>
          <a:xfrm flipH="1">
            <a:off x="5774626" y="627944"/>
            <a:ext cx="149312" cy="149312"/>
          </a:xfrm>
          <a:prstGeom prst="rect">
            <a:avLst/>
          </a:prstGeom>
          <a:noFill/>
          <a:ln>
            <a:noFill/>
          </a:ln>
        </p:spPr>
      </p:pic>
      <p:grpSp>
        <p:nvGrpSpPr>
          <p:cNvPr id="540" name="Google Shape;540;p25"/>
          <p:cNvGrpSpPr/>
          <p:nvPr/>
        </p:nvGrpSpPr>
        <p:grpSpPr>
          <a:xfrm>
            <a:off x="3471997" y="641113"/>
            <a:ext cx="156073" cy="122953"/>
            <a:chOff x="114150" y="93150"/>
            <a:chExt cx="558600" cy="463800"/>
          </a:xfrm>
        </p:grpSpPr>
        <p:sp>
          <p:nvSpPr>
            <p:cNvPr id="541" name="Google Shape;541;p25"/>
            <p:cNvSpPr/>
            <p:nvPr/>
          </p:nvSpPr>
          <p:spPr>
            <a:xfrm>
              <a:off x="114150" y="93150"/>
              <a:ext cx="558600" cy="329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2" name="Google Shape;542;p25"/>
            <p:cNvCxnSpPr>
              <a:stCxn id="541" idx="2"/>
            </p:cNvCxnSpPr>
            <p:nvPr/>
          </p:nvCxnSpPr>
          <p:spPr>
            <a:xfrm>
              <a:off x="393450" y="422550"/>
              <a:ext cx="1200" cy="129000"/>
            </a:xfrm>
            <a:prstGeom prst="straightConnector1">
              <a:avLst/>
            </a:prstGeom>
            <a:noFill/>
            <a:ln cap="flat" cmpd="sng" w="19050">
              <a:solidFill>
                <a:srgbClr val="000000"/>
              </a:solidFill>
              <a:prstDash val="solid"/>
              <a:round/>
              <a:headEnd len="med" w="med" type="none"/>
              <a:tailEnd len="med" w="med" type="none"/>
            </a:ln>
          </p:spPr>
        </p:cxnSp>
        <p:cxnSp>
          <p:nvCxnSpPr>
            <p:cNvPr id="543" name="Google Shape;543;p25"/>
            <p:cNvCxnSpPr/>
            <p:nvPr/>
          </p:nvCxnSpPr>
          <p:spPr>
            <a:xfrm flipH="1" rot="10800000">
              <a:off x="256650" y="551550"/>
              <a:ext cx="274200" cy="5400"/>
            </a:xfrm>
            <a:prstGeom prst="straightConnector1">
              <a:avLst/>
            </a:prstGeom>
            <a:noFill/>
            <a:ln cap="flat" cmpd="sng" w="19050">
              <a:solidFill>
                <a:srgbClr val="000000"/>
              </a:solidFill>
              <a:prstDash val="solid"/>
              <a:round/>
              <a:headEnd len="med" w="med" type="none"/>
              <a:tailEnd len="med" w="med" type="none"/>
            </a:ln>
          </p:spPr>
        </p:cxnSp>
      </p:grpSp>
      <p:sp>
        <p:nvSpPr>
          <p:cNvPr id="544" name="Google Shape;544;p25"/>
          <p:cNvSpPr/>
          <p:nvPr/>
        </p:nvSpPr>
        <p:spPr>
          <a:xfrm>
            <a:off x="0" y="0"/>
            <a:ext cx="9144000" cy="5143500"/>
          </a:xfrm>
          <a:prstGeom prst="rect">
            <a:avLst/>
          </a:prstGeom>
          <a:solidFill>
            <a:srgbClr val="000000">
              <a:alpha val="65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2049150" y="1190150"/>
            <a:ext cx="5059200" cy="3251100"/>
          </a:xfrm>
          <a:prstGeom prst="roundRect">
            <a:avLst>
              <a:gd fmla="val 5298" name="adj"/>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Request Denied!</a:t>
            </a:r>
            <a:endParaRPr b="1">
              <a:solidFill>
                <a:schemeClr val="dk1"/>
              </a:solidFill>
            </a:endParaRPr>
          </a:p>
          <a:p>
            <a:pPr indent="0" lvl="0" marL="0" rtl="0" algn="ctr">
              <a:spcBef>
                <a:spcPts val="0"/>
              </a:spcBef>
              <a:spcAft>
                <a:spcPts val="0"/>
              </a:spcAft>
              <a:buNone/>
            </a:pPr>
            <a:r>
              <a:t/>
            </a:r>
            <a:endParaRPr b="1">
              <a:solidFill>
                <a:schemeClr val="dk1"/>
              </a:solidFill>
            </a:endParaRPr>
          </a:p>
          <a:p>
            <a:pPr indent="0" lvl="0" marL="0" rtl="0" algn="ctr">
              <a:spcBef>
                <a:spcPts val="0"/>
              </a:spcBef>
              <a:spcAft>
                <a:spcPts val="0"/>
              </a:spcAft>
              <a:buNone/>
            </a:pPr>
            <a:r>
              <a:t/>
            </a:r>
            <a:endParaRPr b="1">
              <a:solidFill>
                <a:schemeClr val="dk1"/>
              </a:solidFill>
            </a:endParaRPr>
          </a:p>
          <a:p>
            <a:pPr indent="0" lvl="0" marL="0" rtl="0" algn="ctr">
              <a:spcBef>
                <a:spcPts val="0"/>
              </a:spcBef>
              <a:spcAft>
                <a:spcPts val="0"/>
              </a:spcAft>
              <a:buNone/>
            </a:pPr>
            <a:r>
              <a:rPr lang="en" sz="1200">
                <a:solidFill>
                  <a:schemeClr val="dk1"/>
                </a:solidFill>
              </a:rPr>
              <a:t>Matt Dunn has been notified via mbd9441@rit.edu</a:t>
            </a:r>
            <a:endParaRPr sz="1200">
              <a:solidFill>
                <a:schemeClr val="dk1"/>
              </a:solidFill>
            </a:endParaRPr>
          </a:p>
          <a:p>
            <a:pPr indent="0" lvl="0" marL="0" rtl="0" algn="ctr">
              <a:spcBef>
                <a:spcPts val="0"/>
              </a:spcBef>
              <a:spcAft>
                <a:spcPts val="0"/>
              </a:spcAft>
              <a:buNone/>
            </a:pPr>
            <a:r>
              <a:t/>
            </a:r>
            <a:endParaRPr sz="1200">
              <a:solidFill>
                <a:schemeClr val="dk1"/>
              </a:solidFill>
            </a:endParaRPr>
          </a:p>
          <a:p>
            <a:pPr indent="0" lvl="0" marL="0" rtl="0" algn="ctr">
              <a:spcBef>
                <a:spcPts val="0"/>
              </a:spcBef>
              <a:spcAft>
                <a:spcPts val="0"/>
              </a:spcAft>
              <a:buNone/>
            </a:pPr>
            <a:r>
              <a:rPr lang="en" sz="1200">
                <a:solidFill>
                  <a:schemeClr val="dk1"/>
                </a:solidFill>
              </a:rPr>
              <a:t>You can view this request in the archive</a:t>
            </a:r>
            <a:endParaRPr b="1"/>
          </a:p>
        </p:txBody>
      </p:sp>
      <p:sp>
        <p:nvSpPr>
          <p:cNvPr id="546" name="Google Shape;546;p25">
            <a:hlinkClick action="ppaction://hlinksldjump" r:id="rId5"/>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a:hlinkClick action="ppaction://hlinksldjump" r:id="rId6"/>
          </p:cNvPr>
          <p:cNvSpPr/>
          <p:nvPr/>
        </p:nvSpPr>
        <p:spPr>
          <a:xfrm>
            <a:off x="3967050" y="4067950"/>
            <a:ext cx="1209900" cy="219600"/>
          </a:xfrm>
          <a:prstGeom prst="roundRect">
            <a:avLst>
              <a:gd fmla="val 16667"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Accept</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551" name="Shape 551"/>
        <p:cNvGrpSpPr/>
        <p:nvPr/>
      </p:nvGrpSpPr>
      <p:grpSpPr>
        <a:xfrm>
          <a:off x="0" y="0"/>
          <a:ext cx="0" cy="0"/>
          <a:chOff x="0" y="0"/>
          <a:chExt cx="0" cy="0"/>
        </a:xfrm>
      </p:grpSpPr>
      <p:sp>
        <p:nvSpPr>
          <p:cNvPr id="552" name="Google Shape;552;p26"/>
          <p:cNvSpPr/>
          <p:nvPr/>
        </p:nvSpPr>
        <p:spPr>
          <a:xfrm>
            <a:off x="1143150" y="25"/>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6"/>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554" name="Google Shape;554;p26">
            <a:hlinkClick action="ppaction://hlinksldjump" r:id="rId3"/>
          </p:cNvPr>
          <p:cNvSpPr/>
          <p:nvPr/>
        </p:nvSpPr>
        <p:spPr>
          <a:xfrm>
            <a:off x="1139800" y="0"/>
            <a:ext cx="208470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txBox="1"/>
          <p:nvPr/>
        </p:nvSpPr>
        <p:spPr>
          <a:xfrm>
            <a:off x="4703300" y="106900"/>
            <a:ext cx="24096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Domain Administrator @ RIT</a:t>
            </a:r>
            <a:endParaRPr b="1" sz="1200"/>
          </a:p>
        </p:txBody>
      </p:sp>
      <p:sp>
        <p:nvSpPr>
          <p:cNvPr id="556" name="Google Shape;556;p26"/>
          <p:cNvSpPr txBox="1"/>
          <p:nvPr/>
        </p:nvSpPr>
        <p:spPr>
          <a:xfrm>
            <a:off x="5302200" y="301600"/>
            <a:ext cx="18108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Kal Rabb</a:t>
            </a:r>
            <a:endParaRPr b="1" sz="1200"/>
          </a:p>
        </p:txBody>
      </p:sp>
      <p:sp>
        <p:nvSpPr>
          <p:cNvPr id="557" name="Google Shape;557;p26"/>
          <p:cNvSpPr txBox="1"/>
          <p:nvPr/>
        </p:nvSpPr>
        <p:spPr>
          <a:xfrm>
            <a:off x="1312650" y="1290900"/>
            <a:ext cx="6518700" cy="36939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chemeClr val="dk1"/>
              </a:solidFill>
            </a:endParaRPr>
          </a:p>
        </p:txBody>
      </p:sp>
      <p:sp>
        <p:nvSpPr>
          <p:cNvPr id="558" name="Google Shape;558;p26"/>
          <p:cNvSpPr/>
          <p:nvPr/>
        </p:nvSpPr>
        <p:spPr>
          <a:xfrm>
            <a:off x="7737450" y="1290900"/>
            <a:ext cx="93900" cy="36939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6"/>
          <p:cNvSpPr/>
          <p:nvPr/>
        </p:nvSpPr>
        <p:spPr>
          <a:xfrm>
            <a:off x="7756950" y="1406550"/>
            <a:ext cx="54900" cy="3462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6"/>
          <p:cNvSpPr/>
          <p:nvPr/>
        </p:nvSpPr>
        <p:spPr>
          <a:xfrm>
            <a:off x="7756950" y="131127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6"/>
          <p:cNvSpPr/>
          <p:nvPr/>
        </p:nvSpPr>
        <p:spPr>
          <a:xfrm rot="10800000">
            <a:off x="7756950" y="491072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6">
            <a:hlinkClick action="ppaction://hlinkshowjump?jump=firstslide"/>
          </p:cNvPr>
          <p:cNvSpPr/>
          <p:nvPr/>
        </p:nvSpPr>
        <p:spPr>
          <a:xfrm>
            <a:off x="7112900" y="187200"/>
            <a:ext cx="7935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Out</a:t>
            </a:r>
            <a:endParaRPr b="1" sz="1200">
              <a:solidFill>
                <a:srgbClr val="FFFFFF"/>
              </a:solidFill>
            </a:endParaRPr>
          </a:p>
        </p:txBody>
      </p:sp>
      <p:grpSp>
        <p:nvGrpSpPr>
          <p:cNvPr id="563" name="Google Shape;563;p26"/>
          <p:cNvGrpSpPr/>
          <p:nvPr/>
        </p:nvGrpSpPr>
        <p:grpSpPr>
          <a:xfrm>
            <a:off x="7113000" y="928200"/>
            <a:ext cx="247800" cy="246900"/>
            <a:chOff x="6834025" y="893425"/>
            <a:chExt cx="247800" cy="246900"/>
          </a:xfrm>
        </p:grpSpPr>
        <p:sp>
          <p:nvSpPr>
            <p:cNvPr id="564" name="Google Shape;564;p26"/>
            <p:cNvSpPr/>
            <p:nvPr/>
          </p:nvSpPr>
          <p:spPr>
            <a:xfrm>
              <a:off x="6834025" y="893425"/>
              <a:ext cx="247800" cy="2469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6"/>
            <p:cNvSpPr/>
            <p:nvPr/>
          </p:nvSpPr>
          <p:spPr>
            <a:xfrm>
              <a:off x="6859075" y="919525"/>
              <a:ext cx="197700" cy="194700"/>
            </a:xfrm>
            <a:prstGeom prst="plus">
              <a:avLst>
                <a:gd fmla="val 37737" name="adj"/>
              </a:avLst>
            </a:prstGeom>
            <a:solidFill>
              <a:srgbClr val="99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
        <p:nvSpPr>
          <p:cNvPr id="566" name="Google Shape;566;p26"/>
          <p:cNvSpPr txBox="1"/>
          <p:nvPr/>
        </p:nvSpPr>
        <p:spPr>
          <a:xfrm>
            <a:off x="7464800" y="1196400"/>
            <a:ext cx="405900" cy="9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600"/>
              <a:t>Archive</a:t>
            </a:r>
            <a:endParaRPr sz="600"/>
          </a:p>
        </p:txBody>
      </p:sp>
      <p:sp>
        <p:nvSpPr>
          <p:cNvPr id="567" name="Google Shape;567;p26"/>
          <p:cNvSpPr txBox="1"/>
          <p:nvPr/>
        </p:nvSpPr>
        <p:spPr>
          <a:xfrm>
            <a:off x="7033950" y="1196350"/>
            <a:ext cx="405900" cy="9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600"/>
              <a:t>Add</a:t>
            </a:r>
            <a:endParaRPr sz="600"/>
          </a:p>
        </p:txBody>
      </p:sp>
      <p:sp>
        <p:nvSpPr>
          <p:cNvPr id="568" name="Google Shape;568;p26"/>
          <p:cNvSpPr txBox="1"/>
          <p:nvPr/>
        </p:nvSpPr>
        <p:spPr>
          <a:xfrm>
            <a:off x="1139800" y="813600"/>
            <a:ext cx="52689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Content Dashboard</a:t>
            </a:r>
            <a:endParaRPr sz="2400"/>
          </a:p>
        </p:txBody>
      </p:sp>
      <p:sp>
        <p:nvSpPr>
          <p:cNvPr id="569" name="Google Shape;569;p26"/>
          <p:cNvSpPr/>
          <p:nvPr/>
        </p:nvSpPr>
        <p:spPr>
          <a:xfrm>
            <a:off x="343575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Devices</a:t>
            </a:r>
            <a:endParaRPr/>
          </a:p>
        </p:txBody>
      </p:sp>
      <p:sp>
        <p:nvSpPr>
          <p:cNvPr id="570" name="Google Shape;570;p26"/>
          <p:cNvSpPr/>
          <p:nvPr/>
        </p:nvSpPr>
        <p:spPr>
          <a:xfrm>
            <a:off x="571510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Settings</a:t>
            </a:r>
            <a:endParaRPr/>
          </a:p>
        </p:txBody>
      </p:sp>
      <p:sp>
        <p:nvSpPr>
          <p:cNvPr id="571" name="Google Shape;571;p26"/>
          <p:cNvSpPr/>
          <p:nvPr/>
        </p:nvSpPr>
        <p:spPr>
          <a:xfrm>
            <a:off x="114315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Dashboard</a:t>
            </a:r>
            <a:endParaRPr/>
          </a:p>
        </p:txBody>
      </p:sp>
      <p:grpSp>
        <p:nvGrpSpPr>
          <p:cNvPr id="572" name="Google Shape;572;p26"/>
          <p:cNvGrpSpPr/>
          <p:nvPr/>
        </p:nvGrpSpPr>
        <p:grpSpPr>
          <a:xfrm>
            <a:off x="1187250" y="593994"/>
            <a:ext cx="197700" cy="273719"/>
            <a:chOff x="7410800" y="902106"/>
            <a:chExt cx="197700" cy="273719"/>
          </a:xfrm>
        </p:grpSpPr>
        <p:sp>
          <p:nvSpPr>
            <p:cNvPr id="573" name="Google Shape;573;p26"/>
            <p:cNvSpPr/>
            <p:nvPr/>
          </p:nvSpPr>
          <p:spPr>
            <a:xfrm>
              <a:off x="7410800" y="956225"/>
              <a:ext cx="197700" cy="219600"/>
            </a:xfrm>
            <a:prstGeom prst="blockArc">
              <a:avLst>
                <a:gd fmla="val 10800000" name="adj1"/>
                <a:gd fmla="val 171597" name="adj2"/>
                <a:gd fmla="val 5900" name="adj3"/>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6"/>
            <p:cNvSpPr/>
            <p:nvPr/>
          </p:nvSpPr>
          <p:spPr>
            <a:xfrm rot="1321383">
              <a:off x="7541751" y="903663"/>
              <a:ext cx="28802" cy="102786"/>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
            <p:cNvSpPr/>
            <p:nvPr/>
          </p:nvSpPr>
          <p:spPr>
            <a:xfrm rot="1321383">
              <a:off x="7524026" y="947013"/>
              <a:ext cx="28802" cy="102786"/>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7462700" y="1020125"/>
              <a:ext cx="93900" cy="91800"/>
            </a:xfrm>
            <a:prstGeom prst="chord">
              <a:avLst>
                <a:gd fmla="val 10560807" name="adj1"/>
                <a:gd fmla="val 256598"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77" name="Google Shape;577;p26"/>
          <p:cNvPicPr preferRelativeResize="0"/>
          <p:nvPr/>
        </p:nvPicPr>
        <p:blipFill>
          <a:blip r:embed="rId4">
            <a:alphaModFix/>
          </a:blip>
          <a:stretch>
            <a:fillRect/>
          </a:stretch>
        </p:blipFill>
        <p:spPr>
          <a:xfrm flipH="1">
            <a:off x="5774626" y="627944"/>
            <a:ext cx="149312" cy="149312"/>
          </a:xfrm>
          <a:prstGeom prst="rect">
            <a:avLst/>
          </a:prstGeom>
          <a:noFill/>
          <a:ln>
            <a:noFill/>
          </a:ln>
        </p:spPr>
      </p:pic>
      <p:grpSp>
        <p:nvGrpSpPr>
          <p:cNvPr id="578" name="Google Shape;578;p26"/>
          <p:cNvGrpSpPr/>
          <p:nvPr/>
        </p:nvGrpSpPr>
        <p:grpSpPr>
          <a:xfrm>
            <a:off x="3471997" y="641113"/>
            <a:ext cx="156073" cy="122953"/>
            <a:chOff x="114150" y="93150"/>
            <a:chExt cx="558600" cy="463800"/>
          </a:xfrm>
        </p:grpSpPr>
        <p:sp>
          <p:nvSpPr>
            <p:cNvPr id="579" name="Google Shape;579;p26"/>
            <p:cNvSpPr/>
            <p:nvPr/>
          </p:nvSpPr>
          <p:spPr>
            <a:xfrm>
              <a:off x="114150" y="93150"/>
              <a:ext cx="558600" cy="329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26"/>
            <p:cNvCxnSpPr>
              <a:stCxn id="579" idx="2"/>
            </p:cNvCxnSpPr>
            <p:nvPr/>
          </p:nvCxnSpPr>
          <p:spPr>
            <a:xfrm>
              <a:off x="393450" y="422550"/>
              <a:ext cx="1200" cy="129000"/>
            </a:xfrm>
            <a:prstGeom prst="straightConnector1">
              <a:avLst/>
            </a:prstGeom>
            <a:noFill/>
            <a:ln cap="flat" cmpd="sng" w="19050">
              <a:solidFill>
                <a:srgbClr val="000000"/>
              </a:solidFill>
              <a:prstDash val="solid"/>
              <a:round/>
              <a:headEnd len="med" w="med" type="none"/>
              <a:tailEnd len="med" w="med" type="none"/>
            </a:ln>
          </p:spPr>
        </p:cxnSp>
        <p:cxnSp>
          <p:nvCxnSpPr>
            <p:cNvPr id="581" name="Google Shape;581;p26"/>
            <p:cNvCxnSpPr/>
            <p:nvPr/>
          </p:nvCxnSpPr>
          <p:spPr>
            <a:xfrm flipH="1" rot="10800000">
              <a:off x="256650" y="551550"/>
              <a:ext cx="274200" cy="5400"/>
            </a:xfrm>
            <a:prstGeom prst="straightConnector1">
              <a:avLst/>
            </a:prstGeom>
            <a:noFill/>
            <a:ln cap="flat" cmpd="sng" w="19050">
              <a:solidFill>
                <a:srgbClr val="000000"/>
              </a:solidFill>
              <a:prstDash val="solid"/>
              <a:round/>
              <a:headEnd len="med" w="med" type="none"/>
              <a:tailEnd len="med" w="med" type="none"/>
            </a:ln>
          </p:spPr>
        </p:cxnSp>
      </p:grpSp>
      <p:sp>
        <p:nvSpPr>
          <p:cNvPr id="582" name="Google Shape;582;p26">
            <a:hlinkClick action="ppaction://hlinksldjump" r:id="rId5"/>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3" name="Google Shape;583;p26"/>
          <p:cNvGrpSpPr/>
          <p:nvPr/>
        </p:nvGrpSpPr>
        <p:grpSpPr>
          <a:xfrm>
            <a:off x="7543850" y="928200"/>
            <a:ext cx="247800" cy="246900"/>
            <a:chOff x="8346775" y="932250"/>
            <a:chExt cx="247800" cy="246900"/>
          </a:xfrm>
        </p:grpSpPr>
        <p:sp>
          <p:nvSpPr>
            <p:cNvPr id="584" name="Google Shape;584;p26"/>
            <p:cNvSpPr/>
            <p:nvPr/>
          </p:nvSpPr>
          <p:spPr>
            <a:xfrm>
              <a:off x="8346775" y="932250"/>
              <a:ext cx="247800" cy="2469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6"/>
            <p:cNvSpPr/>
            <p:nvPr/>
          </p:nvSpPr>
          <p:spPr>
            <a:xfrm flipH="1" rot="5400000">
              <a:off x="8436800" y="1042290"/>
              <a:ext cx="155400" cy="82500"/>
            </a:xfrm>
            <a:prstGeom prst="parallelogram">
              <a:avLst>
                <a:gd fmla="val 69666"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6"/>
            <p:cNvSpPr/>
            <p:nvPr/>
          </p:nvSpPr>
          <p:spPr>
            <a:xfrm rot="5400000">
              <a:off x="8424025" y="928476"/>
              <a:ext cx="93300" cy="138300"/>
            </a:xfrm>
            <a:prstGeom prst="rightArrow">
              <a:avLst>
                <a:gd fmla="val 50000" name="adj1"/>
                <a:gd fmla="val 50000"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6"/>
            <p:cNvSpPr/>
            <p:nvPr/>
          </p:nvSpPr>
          <p:spPr>
            <a:xfrm rot="-5400000">
              <a:off x="8348598" y="1042300"/>
              <a:ext cx="155400" cy="82500"/>
            </a:xfrm>
            <a:prstGeom prst="parallelogram">
              <a:avLst>
                <a:gd fmla="val 69666"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8" name="Google Shape;588;p26">
            <a:hlinkClick action="ppaction://hlinksldjump" r:id="rId6"/>
          </p:cNvPr>
          <p:cNvSpPr/>
          <p:nvPr/>
        </p:nvSpPr>
        <p:spPr>
          <a:xfrm>
            <a:off x="7543850" y="941850"/>
            <a:ext cx="247800" cy="21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592" name="Shape 592"/>
        <p:cNvGrpSpPr/>
        <p:nvPr/>
      </p:nvGrpSpPr>
      <p:grpSpPr>
        <a:xfrm>
          <a:off x="0" y="0"/>
          <a:ext cx="0" cy="0"/>
          <a:chOff x="0" y="0"/>
          <a:chExt cx="0" cy="0"/>
        </a:xfrm>
      </p:grpSpPr>
      <p:sp>
        <p:nvSpPr>
          <p:cNvPr id="593" name="Google Shape;593;p27"/>
          <p:cNvSpPr/>
          <p:nvPr/>
        </p:nvSpPr>
        <p:spPr>
          <a:xfrm>
            <a:off x="1143150" y="25"/>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7"/>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595" name="Google Shape;595;p27">
            <a:hlinkClick action="ppaction://hlinksldjump" r:id="rId3"/>
          </p:cNvPr>
          <p:cNvSpPr/>
          <p:nvPr/>
        </p:nvSpPr>
        <p:spPr>
          <a:xfrm>
            <a:off x="1139800" y="0"/>
            <a:ext cx="208470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7"/>
          <p:cNvSpPr txBox="1"/>
          <p:nvPr/>
        </p:nvSpPr>
        <p:spPr>
          <a:xfrm>
            <a:off x="4703300" y="106900"/>
            <a:ext cx="24096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Domain Administrator @ RIT</a:t>
            </a:r>
            <a:endParaRPr b="1" sz="1200"/>
          </a:p>
        </p:txBody>
      </p:sp>
      <p:sp>
        <p:nvSpPr>
          <p:cNvPr id="597" name="Google Shape;597;p27"/>
          <p:cNvSpPr txBox="1"/>
          <p:nvPr/>
        </p:nvSpPr>
        <p:spPr>
          <a:xfrm>
            <a:off x="5302200" y="301600"/>
            <a:ext cx="18108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Kal Rabb</a:t>
            </a:r>
            <a:endParaRPr b="1" sz="1200"/>
          </a:p>
        </p:txBody>
      </p:sp>
      <p:sp>
        <p:nvSpPr>
          <p:cNvPr id="598" name="Google Shape;598;p27"/>
          <p:cNvSpPr txBox="1"/>
          <p:nvPr/>
        </p:nvSpPr>
        <p:spPr>
          <a:xfrm>
            <a:off x="1312650" y="1290900"/>
            <a:ext cx="6518700" cy="36939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chemeClr val="dk1"/>
              </a:solidFill>
            </a:endParaRPr>
          </a:p>
        </p:txBody>
      </p:sp>
      <p:sp>
        <p:nvSpPr>
          <p:cNvPr id="599" name="Google Shape;599;p27"/>
          <p:cNvSpPr/>
          <p:nvPr/>
        </p:nvSpPr>
        <p:spPr>
          <a:xfrm>
            <a:off x="7737450" y="1290900"/>
            <a:ext cx="93900" cy="36939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7"/>
          <p:cNvSpPr/>
          <p:nvPr/>
        </p:nvSpPr>
        <p:spPr>
          <a:xfrm>
            <a:off x="7756950" y="1406550"/>
            <a:ext cx="54900" cy="3462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7"/>
          <p:cNvSpPr/>
          <p:nvPr/>
        </p:nvSpPr>
        <p:spPr>
          <a:xfrm>
            <a:off x="7756950" y="131127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7"/>
          <p:cNvSpPr/>
          <p:nvPr/>
        </p:nvSpPr>
        <p:spPr>
          <a:xfrm rot="10800000">
            <a:off x="7756950" y="491072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7">
            <a:hlinkClick action="ppaction://hlinkshowjump?jump=firstslide"/>
          </p:cNvPr>
          <p:cNvSpPr/>
          <p:nvPr/>
        </p:nvSpPr>
        <p:spPr>
          <a:xfrm>
            <a:off x="7112900" y="187200"/>
            <a:ext cx="7935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Out</a:t>
            </a:r>
            <a:endParaRPr b="1" sz="1200">
              <a:solidFill>
                <a:srgbClr val="FFFFFF"/>
              </a:solidFill>
            </a:endParaRPr>
          </a:p>
        </p:txBody>
      </p:sp>
      <p:sp>
        <p:nvSpPr>
          <p:cNvPr id="604" name="Google Shape;604;p27"/>
          <p:cNvSpPr txBox="1"/>
          <p:nvPr/>
        </p:nvSpPr>
        <p:spPr>
          <a:xfrm>
            <a:off x="7464800" y="1196400"/>
            <a:ext cx="405900" cy="9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600"/>
              <a:t>Dashboard</a:t>
            </a:r>
            <a:endParaRPr sz="600"/>
          </a:p>
        </p:txBody>
      </p:sp>
      <p:grpSp>
        <p:nvGrpSpPr>
          <p:cNvPr id="605" name="Google Shape;605;p27"/>
          <p:cNvGrpSpPr/>
          <p:nvPr/>
        </p:nvGrpSpPr>
        <p:grpSpPr>
          <a:xfrm>
            <a:off x="7543850" y="928188"/>
            <a:ext cx="247800" cy="285225"/>
            <a:chOff x="7385750" y="890600"/>
            <a:chExt cx="247800" cy="285225"/>
          </a:xfrm>
        </p:grpSpPr>
        <p:sp>
          <p:nvSpPr>
            <p:cNvPr id="606" name="Google Shape;606;p27"/>
            <p:cNvSpPr/>
            <p:nvPr/>
          </p:nvSpPr>
          <p:spPr>
            <a:xfrm>
              <a:off x="7385750" y="890600"/>
              <a:ext cx="247800" cy="2469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7"/>
            <p:cNvSpPr/>
            <p:nvPr/>
          </p:nvSpPr>
          <p:spPr>
            <a:xfrm>
              <a:off x="7410800" y="956225"/>
              <a:ext cx="197700" cy="219600"/>
            </a:xfrm>
            <a:prstGeom prst="blockArc">
              <a:avLst>
                <a:gd fmla="val 10800000" name="adj1"/>
                <a:gd fmla="val 171597" name="adj2"/>
                <a:gd fmla="val 5900" name="adj3"/>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7"/>
            <p:cNvSpPr/>
            <p:nvPr/>
          </p:nvSpPr>
          <p:spPr>
            <a:xfrm rot="1321383">
              <a:off x="7541751" y="903663"/>
              <a:ext cx="28802" cy="102786"/>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7"/>
            <p:cNvSpPr/>
            <p:nvPr/>
          </p:nvSpPr>
          <p:spPr>
            <a:xfrm rot="1321383">
              <a:off x="7524026" y="947013"/>
              <a:ext cx="28802" cy="102786"/>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p:nvPr/>
          </p:nvSpPr>
          <p:spPr>
            <a:xfrm>
              <a:off x="7462700" y="1020125"/>
              <a:ext cx="93900" cy="91800"/>
            </a:xfrm>
            <a:prstGeom prst="chord">
              <a:avLst>
                <a:gd fmla="val 10560807" name="adj1"/>
                <a:gd fmla="val 256598"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1" name="Google Shape;611;p27"/>
          <p:cNvSpPr txBox="1"/>
          <p:nvPr/>
        </p:nvSpPr>
        <p:spPr>
          <a:xfrm>
            <a:off x="1139800" y="813600"/>
            <a:ext cx="52689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Content Archive</a:t>
            </a:r>
            <a:endParaRPr sz="2400"/>
          </a:p>
        </p:txBody>
      </p:sp>
      <p:sp>
        <p:nvSpPr>
          <p:cNvPr id="612" name="Google Shape;612;p27"/>
          <p:cNvSpPr/>
          <p:nvPr/>
        </p:nvSpPr>
        <p:spPr>
          <a:xfrm>
            <a:off x="343575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Devices</a:t>
            </a:r>
            <a:endParaRPr/>
          </a:p>
        </p:txBody>
      </p:sp>
      <p:sp>
        <p:nvSpPr>
          <p:cNvPr id="613" name="Google Shape;613;p27"/>
          <p:cNvSpPr/>
          <p:nvPr/>
        </p:nvSpPr>
        <p:spPr>
          <a:xfrm>
            <a:off x="571510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Settings</a:t>
            </a:r>
            <a:endParaRPr/>
          </a:p>
        </p:txBody>
      </p:sp>
      <p:sp>
        <p:nvSpPr>
          <p:cNvPr id="614" name="Google Shape;614;p27"/>
          <p:cNvSpPr/>
          <p:nvPr/>
        </p:nvSpPr>
        <p:spPr>
          <a:xfrm>
            <a:off x="114315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Dashboard</a:t>
            </a:r>
            <a:endParaRPr/>
          </a:p>
        </p:txBody>
      </p:sp>
      <p:grpSp>
        <p:nvGrpSpPr>
          <p:cNvPr id="615" name="Google Shape;615;p27"/>
          <p:cNvGrpSpPr/>
          <p:nvPr/>
        </p:nvGrpSpPr>
        <p:grpSpPr>
          <a:xfrm>
            <a:off x="1187250" y="593994"/>
            <a:ext cx="197700" cy="273719"/>
            <a:chOff x="7410800" y="902106"/>
            <a:chExt cx="197700" cy="273719"/>
          </a:xfrm>
        </p:grpSpPr>
        <p:sp>
          <p:nvSpPr>
            <p:cNvPr id="616" name="Google Shape;616;p27"/>
            <p:cNvSpPr/>
            <p:nvPr/>
          </p:nvSpPr>
          <p:spPr>
            <a:xfrm>
              <a:off x="7410800" y="956225"/>
              <a:ext cx="197700" cy="219600"/>
            </a:xfrm>
            <a:prstGeom prst="blockArc">
              <a:avLst>
                <a:gd fmla="val 10800000" name="adj1"/>
                <a:gd fmla="val 171597" name="adj2"/>
                <a:gd fmla="val 5900" name="adj3"/>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7"/>
            <p:cNvSpPr/>
            <p:nvPr/>
          </p:nvSpPr>
          <p:spPr>
            <a:xfrm rot="1321383">
              <a:off x="7541751" y="903663"/>
              <a:ext cx="28802" cy="102786"/>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7"/>
            <p:cNvSpPr/>
            <p:nvPr/>
          </p:nvSpPr>
          <p:spPr>
            <a:xfrm rot="1321383">
              <a:off x="7524026" y="947013"/>
              <a:ext cx="28802" cy="102786"/>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7"/>
            <p:cNvSpPr/>
            <p:nvPr/>
          </p:nvSpPr>
          <p:spPr>
            <a:xfrm>
              <a:off x="7462700" y="1020125"/>
              <a:ext cx="93900" cy="91800"/>
            </a:xfrm>
            <a:prstGeom prst="chord">
              <a:avLst>
                <a:gd fmla="val 10560807" name="adj1"/>
                <a:gd fmla="val 256598"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20" name="Google Shape;620;p27"/>
          <p:cNvPicPr preferRelativeResize="0"/>
          <p:nvPr/>
        </p:nvPicPr>
        <p:blipFill>
          <a:blip r:embed="rId4">
            <a:alphaModFix/>
          </a:blip>
          <a:stretch>
            <a:fillRect/>
          </a:stretch>
        </p:blipFill>
        <p:spPr>
          <a:xfrm flipH="1">
            <a:off x="5774626" y="627944"/>
            <a:ext cx="149312" cy="149312"/>
          </a:xfrm>
          <a:prstGeom prst="rect">
            <a:avLst/>
          </a:prstGeom>
          <a:noFill/>
          <a:ln>
            <a:noFill/>
          </a:ln>
        </p:spPr>
      </p:pic>
      <p:grpSp>
        <p:nvGrpSpPr>
          <p:cNvPr id="621" name="Google Shape;621;p27"/>
          <p:cNvGrpSpPr/>
          <p:nvPr/>
        </p:nvGrpSpPr>
        <p:grpSpPr>
          <a:xfrm>
            <a:off x="3471997" y="641113"/>
            <a:ext cx="156073" cy="122953"/>
            <a:chOff x="114150" y="93150"/>
            <a:chExt cx="558600" cy="463800"/>
          </a:xfrm>
        </p:grpSpPr>
        <p:sp>
          <p:nvSpPr>
            <p:cNvPr id="622" name="Google Shape;622;p27"/>
            <p:cNvSpPr/>
            <p:nvPr/>
          </p:nvSpPr>
          <p:spPr>
            <a:xfrm>
              <a:off x="114150" y="93150"/>
              <a:ext cx="558600" cy="329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3" name="Google Shape;623;p27"/>
            <p:cNvCxnSpPr>
              <a:stCxn id="622" idx="2"/>
            </p:cNvCxnSpPr>
            <p:nvPr/>
          </p:nvCxnSpPr>
          <p:spPr>
            <a:xfrm>
              <a:off x="393450" y="422550"/>
              <a:ext cx="1200" cy="129000"/>
            </a:xfrm>
            <a:prstGeom prst="straightConnector1">
              <a:avLst/>
            </a:prstGeom>
            <a:noFill/>
            <a:ln cap="flat" cmpd="sng" w="19050">
              <a:solidFill>
                <a:srgbClr val="000000"/>
              </a:solidFill>
              <a:prstDash val="solid"/>
              <a:round/>
              <a:headEnd len="med" w="med" type="none"/>
              <a:tailEnd len="med" w="med" type="none"/>
            </a:ln>
          </p:spPr>
        </p:cxnSp>
        <p:cxnSp>
          <p:nvCxnSpPr>
            <p:cNvPr id="624" name="Google Shape;624;p27"/>
            <p:cNvCxnSpPr/>
            <p:nvPr/>
          </p:nvCxnSpPr>
          <p:spPr>
            <a:xfrm flipH="1" rot="10800000">
              <a:off x="256650" y="551550"/>
              <a:ext cx="274200" cy="5400"/>
            </a:xfrm>
            <a:prstGeom prst="straightConnector1">
              <a:avLst/>
            </a:prstGeom>
            <a:noFill/>
            <a:ln cap="flat" cmpd="sng" w="19050">
              <a:solidFill>
                <a:srgbClr val="000000"/>
              </a:solidFill>
              <a:prstDash val="solid"/>
              <a:round/>
              <a:headEnd len="med" w="med" type="none"/>
              <a:tailEnd len="med" w="med" type="none"/>
            </a:ln>
          </p:spPr>
        </p:cxnSp>
      </p:grpSp>
      <p:sp>
        <p:nvSpPr>
          <p:cNvPr id="625" name="Google Shape;625;p27"/>
          <p:cNvSpPr/>
          <p:nvPr/>
        </p:nvSpPr>
        <p:spPr>
          <a:xfrm>
            <a:off x="1481325" y="1442150"/>
            <a:ext cx="1649400" cy="1652700"/>
          </a:xfrm>
          <a:prstGeom prst="roundRect">
            <a:avLst>
              <a:gd fmla="val 3347" name="adj"/>
            </a:avLst>
          </a:prstGeom>
          <a:solidFill>
            <a:schemeClr val="lt2"/>
          </a:solidFill>
          <a:ln cap="flat" cmpd="sng" w="9525">
            <a:solidFill>
              <a:srgbClr val="000000"/>
            </a:solidFill>
            <a:prstDash val="solid"/>
            <a:round/>
            <a:headEnd len="sm" w="sm" type="none"/>
            <a:tailEnd len="sm" w="sm" type="none"/>
          </a:ln>
        </p:spPr>
        <p:txBody>
          <a:bodyPr anchorCtr="0" anchor="t" bIns="91425" lIns="0" spcFirstLastPara="1" rIns="0" wrap="square" tIns="0">
            <a:noAutofit/>
          </a:bodyPr>
          <a:lstStyle/>
          <a:p>
            <a:pPr indent="0" lvl="0" marL="0" rtl="0" algn="l">
              <a:spcBef>
                <a:spcPts val="0"/>
              </a:spcBef>
              <a:spcAft>
                <a:spcPts val="0"/>
              </a:spcAft>
              <a:buNone/>
            </a:pPr>
            <a:r>
              <a:rPr b="1" lang="en" sz="700"/>
              <a:t> Lost Student ID</a:t>
            </a:r>
            <a:endParaRPr b="1" sz="700"/>
          </a:p>
          <a:p>
            <a:pPr indent="0" lvl="0" marL="0" rtl="0" algn="l">
              <a:spcBef>
                <a:spcPts val="0"/>
              </a:spcBef>
              <a:spcAft>
                <a:spcPts val="0"/>
              </a:spcAft>
              <a:buNone/>
            </a:pPr>
            <a:r>
              <a:rPr lang="en" sz="700"/>
              <a:t> My name is Matt Dunn. Please</a:t>
            </a:r>
            <a:endParaRPr sz="700"/>
          </a:p>
          <a:p>
            <a:pPr indent="0" lvl="0" marL="0" rtl="0" algn="l">
              <a:spcBef>
                <a:spcPts val="0"/>
              </a:spcBef>
              <a:spcAft>
                <a:spcPts val="0"/>
              </a:spcAft>
              <a:buNone/>
            </a:pPr>
            <a:r>
              <a:rPr lang="en" sz="700"/>
              <a:t> email me if you find it. Thanks!</a:t>
            </a:r>
            <a:br>
              <a:rPr b="1" lang="en" sz="700"/>
            </a:br>
            <a:endParaRPr b="1" sz="700"/>
          </a:p>
          <a:p>
            <a:pPr indent="0" lvl="0" marL="0" rtl="0" algn="l">
              <a:spcBef>
                <a:spcPts val="0"/>
              </a:spcBef>
              <a:spcAft>
                <a:spcPts val="0"/>
              </a:spcAft>
              <a:buNone/>
            </a:pPr>
            <a:r>
              <a:t/>
            </a:r>
            <a:endParaRPr b="1" sz="700"/>
          </a:p>
          <a:p>
            <a:pPr indent="0" lvl="0" marL="0" rtl="0" algn="l">
              <a:spcBef>
                <a:spcPts val="0"/>
              </a:spcBef>
              <a:spcAft>
                <a:spcPts val="0"/>
              </a:spcAft>
              <a:buNone/>
            </a:pPr>
            <a:r>
              <a:t/>
            </a:r>
            <a:endParaRPr b="1" sz="700"/>
          </a:p>
          <a:p>
            <a:pPr indent="0" lvl="0" marL="0" rtl="0" algn="l">
              <a:spcBef>
                <a:spcPts val="0"/>
              </a:spcBef>
              <a:spcAft>
                <a:spcPts val="0"/>
              </a:spcAft>
              <a:buNone/>
            </a:pPr>
            <a:r>
              <a:rPr lang="en" sz="700"/>
              <a:t> mbd9441@rit.edu</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en" sz="700">
                <a:solidFill>
                  <a:schemeClr val="dk1"/>
                </a:solidFill>
              </a:rPr>
              <a:t>      mbd9441@rit.edu</a:t>
            </a:r>
            <a:endParaRPr sz="700">
              <a:solidFill>
                <a:schemeClr val="dk1"/>
              </a:solidFill>
            </a:endParaRPr>
          </a:p>
          <a:p>
            <a:pPr indent="0" lvl="0" marL="0" rtl="0" algn="l">
              <a:spcBef>
                <a:spcPts val="0"/>
              </a:spcBef>
              <a:spcAft>
                <a:spcPts val="0"/>
              </a:spcAft>
              <a:buNone/>
            </a:pPr>
            <a:r>
              <a:rPr b="1" lang="en" sz="700">
                <a:solidFill>
                  <a:schemeClr val="dk1"/>
                </a:solidFill>
              </a:rPr>
              <a:t> Device:</a:t>
            </a:r>
            <a:r>
              <a:rPr lang="en" sz="700">
                <a:solidFill>
                  <a:schemeClr val="dk1"/>
                </a:solidFill>
              </a:rPr>
              <a:t>  Golisano First Floor Hallway 1</a:t>
            </a:r>
            <a:endParaRPr sz="700">
              <a:solidFill>
                <a:schemeClr val="dk1"/>
              </a:solidFill>
            </a:endParaRPr>
          </a:p>
          <a:p>
            <a:pPr indent="0" lvl="0" marL="0" rtl="0" algn="l">
              <a:spcBef>
                <a:spcPts val="0"/>
              </a:spcBef>
              <a:spcAft>
                <a:spcPts val="0"/>
              </a:spcAft>
              <a:buNone/>
            </a:pPr>
            <a:r>
              <a:rPr b="1" lang="en" sz="700"/>
              <a:t> Submitted: </a:t>
            </a:r>
            <a:r>
              <a:rPr lang="en" sz="700"/>
              <a:t>                        10-19-2018</a:t>
            </a:r>
            <a:endParaRPr sz="700"/>
          </a:p>
          <a:p>
            <a:pPr indent="0" lvl="0" marL="0" rtl="0" algn="l">
              <a:spcBef>
                <a:spcPts val="0"/>
              </a:spcBef>
              <a:spcAft>
                <a:spcPts val="0"/>
              </a:spcAft>
              <a:buNone/>
            </a:pPr>
            <a:r>
              <a:rPr b="1" lang="en" sz="700"/>
              <a:t> Status:</a:t>
            </a:r>
            <a:r>
              <a:rPr lang="en" sz="700"/>
              <a:t>                                      </a:t>
            </a:r>
            <a:r>
              <a:rPr lang="en" sz="700">
                <a:solidFill>
                  <a:srgbClr val="CC0000"/>
                </a:solidFill>
              </a:rPr>
              <a:t>Denied</a:t>
            </a:r>
            <a:endParaRPr sz="700">
              <a:solidFill>
                <a:srgbClr val="CC0000"/>
              </a:solidFill>
            </a:endParaRPr>
          </a:p>
          <a:p>
            <a:pPr indent="0" lvl="0" marL="0" rtl="0" algn="l">
              <a:spcBef>
                <a:spcPts val="0"/>
              </a:spcBef>
              <a:spcAft>
                <a:spcPts val="0"/>
              </a:spcAft>
              <a:buNone/>
            </a:pPr>
            <a:r>
              <a:rPr b="1" lang="en" sz="700"/>
              <a:t> Scans:</a:t>
            </a:r>
            <a:r>
              <a:rPr lang="en" sz="700"/>
              <a:t>                                            N/A</a:t>
            </a:r>
            <a:endParaRPr sz="700"/>
          </a:p>
        </p:txBody>
      </p:sp>
      <p:sp>
        <p:nvSpPr>
          <p:cNvPr id="626" name="Google Shape;626;p27"/>
          <p:cNvSpPr/>
          <p:nvPr/>
        </p:nvSpPr>
        <p:spPr>
          <a:xfrm>
            <a:off x="1530517" y="2308400"/>
            <a:ext cx="93900" cy="933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600">
                <a:solidFill>
                  <a:schemeClr val="dk2"/>
                </a:solidFill>
              </a:rPr>
              <a:t>?</a:t>
            </a:r>
            <a:endParaRPr b="1" sz="600">
              <a:solidFill>
                <a:schemeClr val="dk2"/>
              </a:solidFill>
            </a:endParaRPr>
          </a:p>
        </p:txBody>
      </p:sp>
      <p:grpSp>
        <p:nvGrpSpPr>
          <p:cNvPr id="627" name="Google Shape;627;p27"/>
          <p:cNvGrpSpPr/>
          <p:nvPr/>
        </p:nvGrpSpPr>
        <p:grpSpPr>
          <a:xfrm>
            <a:off x="3025138" y="1481313"/>
            <a:ext cx="71370" cy="59475"/>
            <a:chOff x="2016275" y="468900"/>
            <a:chExt cx="549000" cy="457500"/>
          </a:xfrm>
        </p:grpSpPr>
        <p:sp>
          <p:nvSpPr>
            <p:cNvPr id="628" name="Google Shape;628;p27"/>
            <p:cNvSpPr/>
            <p:nvPr/>
          </p:nvSpPr>
          <p:spPr>
            <a:xfrm>
              <a:off x="2199275" y="468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7"/>
            <p:cNvSpPr/>
            <p:nvPr/>
          </p:nvSpPr>
          <p:spPr>
            <a:xfrm>
              <a:off x="2016275" y="468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7"/>
            <p:cNvSpPr/>
            <p:nvPr/>
          </p:nvSpPr>
          <p:spPr>
            <a:xfrm>
              <a:off x="2199275" y="651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7"/>
            <p:cNvSpPr/>
            <p:nvPr/>
          </p:nvSpPr>
          <p:spPr>
            <a:xfrm>
              <a:off x="2016275" y="651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7"/>
            <p:cNvSpPr/>
            <p:nvPr/>
          </p:nvSpPr>
          <p:spPr>
            <a:xfrm>
              <a:off x="2199275" y="834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7"/>
            <p:cNvSpPr/>
            <p:nvPr/>
          </p:nvSpPr>
          <p:spPr>
            <a:xfrm>
              <a:off x="2016275" y="834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 name="Google Shape;634;p27">
            <a:hlinkClick action="ppaction://hlinksldjump" r:id="rId5"/>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7">
            <a:hlinkClick action="ppaction://hlinksldjump" r:id="rId6"/>
          </p:cNvPr>
          <p:cNvSpPr/>
          <p:nvPr/>
        </p:nvSpPr>
        <p:spPr>
          <a:xfrm>
            <a:off x="1963425" y="2878525"/>
            <a:ext cx="685200" cy="149400"/>
          </a:xfrm>
          <a:prstGeom prst="roundRect">
            <a:avLst>
              <a:gd fmla="val 0"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Restore</a:t>
            </a:r>
            <a:endParaRPr b="1" sz="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639" name="Shape 639"/>
        <p:cNvGrpSpPr/>
        <p:nvPr/>
      </p:nvGrpSpPr>
      <p:grpSpPr>
        <a:xfrm>
          <a:off x="0" y="0"/>
          <a:ext cx="0" cy="0"/>
          <a:chOff x="0" y="0"/>
          <a:chExt cx="0" cy="0"/>
        </a:xfrm>
      </p:grpSpPr>
      <p:sp>
        <p:nvSpPr>
          <p:cNvPr id="640" name="Google Shape;640;p28"/>
          <p:cNvSpPr/>
          <p:nvPr/>
        </p:nvSpPr>
        <p:spPr>
          <a:xfrm>
            <a:off x="1143150" y="25"/>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8"/>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642" name="Google Shape;642;p28">
            <a:hlinkClick action="ppaction://hlinksldjump" r:id="rId3"/>
          </p:cNvPr>
          <p:cNvSpPr/>
          <p:nvPr/>
        </p:nvSpPr>
        <p:spPr>
          <a:xfrm>
            <a:off x="1139800" y="0"/>
            <a:ext cx="208470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8"/>
          <p:cNvSpPr txBox="1"/>
          <p:nvPr/>
        </p:nvSpPr>
        <p:spPr>
          <a:xfrm>
            <a:off x="4703300" y="106900"/>
            <a:ext cx="24096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Domain Administrator @ RIT</a:t>
            </a:r>
            <a:endParaRPr b="1" sz="1200"/>
          </a:p>
        </p:txBody>
      </p:sp>
      <p:sp>
        <p:nvSpPr>
          <p:cNvPr id="644" name="Google Shape;644;p28"/>
          <p:cNvSpPr txBox="1"/>
          <p:nvPr/>
        </p:nvSpPr>
        <p:spPr>
          <a:xfrm>
            <a:off x="5302200" y="301600"/>
            <a:ext cx="18108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Kal Rabb</a:t>
            </a:r>
            <a:endParaRPr b="1" sz="1200"/>
          </a:p>
        </p:txBody>
      </p:sp>
      <p:sp>
        <p:nvSpPr>
          <p:cNvPr id="645" name="Google Shape;645;p28"/>
          <p:cNvSpPr txBox="1"/>
          <p:nvPr/>
        </p:nvSpPr>
        <p:spPr>
          <a:xfrm>
            <a:off x="1312650" y="1290900"/>
            <a:ext cx="6518700" cy="36939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chemeClr val="dk1"/>
              </a:solidFill>
            </a:endParaRPr>
          </a:p>
        </p:txBody>
      </p:sp>
      <p:sp>
        <p:nvSpPr>
          <p:cNvPr id="646" name="Google Shape;646;p28"/>
          <p:cNvSpPr/>
          <p:nvPr/>
        </p:nvSpPr>
        <p:spPr>
          <a:xfrm>
            <a:off x="7737450" y="1290900"/>
            <a:ext cx="93900" cy="36939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8"/>
          <p:cNvSpPr/>
          <p:nvPr/>
        </p:nvSpPr>
        <p:spPr>
          <a:xfrm>
            <a:off x="7756950" y="1406550"/>
            <a:ext cx="54900" cy="3462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8"/>
          <p:cNvSpPr/>
          <p:nvPr/>
        </p:nvSpPr>
        <p:spPr>
          <a:xfrm>
            <a:off x="7756950" y="131127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8"/>
          <p:cNvSpPr/>
          <p:nvPr/>
        </p:nvSpPr>
        <p:spPr>
          <a:xfrm rot="10800000">
            <a:off x="7756950" y="491072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8">
            <a:hlinkClick action="ppaction://hlinkshowjump?jump=firstslide"/>
          </p:cNvPr>
          <p:cNvSpPr/>
          <p:nvPr/>
        </p:nvSpPr>
        <p:spPr>
          <a:xfrm>
            <a:off x="7112900" y="187200"/>
            <a:ext cx="7935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Out</a:t>
            </a:r>
            <a:endParaRPr b="1" sz="1200">
              <a:solidFill>
                <a:srgbClr val="FFFFFF"/>
              </a:solidFill>
            </a:endParaRPr>
          </a:p>
        </p:txBody>
      </p:sp>
      <p:sp>
        <p:nvSpPr>
          <p:cNvPr id="651" name="Google Shape;651;p28"/>
          <p:cNvSpPr txBox="1"/>
          <p:nvPr/>
        </p:nvSpPr>
        <p:spPr>
          <a:xfrm>
            <a:off x="7464800" y="1196400"/>
            <a:ext cx="405900" cy="9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600"/>
              <a:t>Dashboard</a:t>
            </a:r>
            <a:endParaRPr sz="600"/>
          </a:p>
        </p:txBody>
      </p:sp>
      <p:grpSp>
        <p:nvGrpSpPr>
          <p:cNvPr id="652" name="Google Shape;652;p28"/>
          <p:cNvGrpSpPr/>
          <p:nvPr/>
        </p:nvGrpSpPr>
        <p:grpSpPr>
          <a:xfrm>
            <a:off x="7543850" y="928188"/>
            <a:ext cx="247800" cy="285225"/>
            <a:chOff x="7385750" y="890600"/>
            <a:chExt cx="247800" cy="285225"/>
          </a:xfrm>
        </p:grpSpPr>
        <p:sp>
          <p:nvSpPr>
            <p:cNvPr id="653" name="Google Shape;653;p28"/>
            <p:cNvSpPr/>
            <p:nvPr/>
          </p:nvSpPr>
          <p:spPr>
            <a:xfrm>
              <a:off x="7385750" y="890600"/>
              <a:ext cx="247800" cy="2469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8"/>
            <p:cNvSpPr/>
            <p:nvPr/>
          </p:nvSpPr>
          <p:spPr>
            <a:xfrm>
              <a:off x="7410800" y="956225"/>
              <a:ext cx="197700" cy="219600"/>
            </a:xfrm>
            <a:prstGeom prst="blockArc">
              <a:avLst>
                <a:gd fmla="val 10800000" name="adj1"/>
                <a:gd fmla="val 171597" name="adj2"/>
                <a:gd fmla="val 5900" name="adj3"/>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8"/>
            <p:cNvSpPr/>
            <p:nvPr/>
          </p:nvSpPr>
          <p:spPr>
            <a:xfrm rot="1321383">
              <a:off x="7541751" y="903663"/>
              <a:ext cx="28802" cy="102786"/>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8"/>
            <p:cNvSpPr/>
            <p:nvPr/>
          </p:nvSpPr>
          <p:spPr>
            <a:xfrm rot="1321383">
              <a:off x="7524026" y="947013"/>
              <a:ext cx="28802" cy="102786"/>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8"/>
            <p:cNvSpPr/>
            <p:nvPr/>
          </p:nvSpPr>
          <p:spPr>
            <a:xfrm>
              <a:off x="7462700" y="1020125"/>
              <a:ext cx="93900" cy="91800"/>
            </a:xfrm>
            <a:prstGeom prst="chord">
              <a:avLst>
                <a:gd fmla="val 10560807" name="adj1"/>
                <a:gd fmla="val 256598"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8" name="Google Shape;658;p28"/>
          <p:cNvSpPr txBox="1"/>
          <p:nvPr/>
        </p:nvSpPr>
        <p:spPr>
          <a:xfrm>
            <a:off x="1139800" y="813600"/>
            <a:ext cx="52689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Content Archive</a:t>
            </a:r>
            <a:endParaRPr sz="2400"/>
          </a:p>
        </p:txBody>
      </p:sp>
      <p:sp>
        <p:nvSpPr>
          <p:cNvPr id="659" name="Google Shape;659;p28"/>
          <p:cNvSpPr/>
          <p:nvPr/>
        </p:nvSpPr>
        <p:spPr>
          <a:xfrm>
            <a:off x="343575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Devices</a:t>
            </a:r>
            <a:endParaRPr/>
          </a:p>
        </p:txBody>
      </p:sp>
      <p:sp>
        <p:nvSpPr>
          <p:cNvPr id="660" name="Google Shape;660;p28"/>
          <p:cNvSpPr/>
          <p:nvPr/>
        </p:nvSpPr>
        <p:spPr>
          <a:xfrm>
            <a:off x="571510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Settings</a:t>
            </a:r>
            <a:endParaRPr/>
          </a:p>
        </p:txBody>
      </p:sp>
      <p:sp>
        <p:nvSpPr>
          <p:cNvPr id="661" name="Google Shape;661;p28"/>
          <p:cNvSpPr/>
          <p:nvPr/>
        </p:nvSpPr>
        <p:spPr>
          <a:xfrm>
            <a:off x="114315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Dashboard</a:t>
            </a:r>
            <a:endParaRPr/>
          </a:p>
        </p:txBody>
      </p:sp>
      <p:grpSp>
        <p:nvGrpSpPr>
          <p:cNvPr id="662" name="Google Shape;662;p28"/>
          <p:cNvGrpSpPr/>
          <p:nvPr/>
        </p:nvGrpSpPr>
        <p:grpSpPr>
          <a:xfrm>
            <a:off x="1187250" y="593994"/>
            <a:ext cx="197700" cy="273719"/>
            <a:chOff x="7410800" y="902106"/>
            <a:chExt cx="197700" cy="273719"/>
          </a:xfrm>
        </p:grpSpPr>
        <p:sp>
          <p:nvSpPr>
            <p:cNvPr id="663" name="Google Shape;663;p28"/>
            <p:cNvSpPr/>
            <p:nvPr/>
          </p:nvSpPr>
          <p:spPr>
            <a:xfrm>
              <a:off x="7410800" y="956225"/>
              <a:ext cx="197700" cy="219600"/>
            </a:xfrm>
            <a:prstGeom prst="blockArc">
              <a:avLst>
                <a:gd fmla="val 10800000" name="adj1"/>
                <a:gd fmla="val 171597" name="adj2"/>
                <a:gd fmla="val 5900" name="adj3"/>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8"/>
            <p:cNvSpPr/>
            <p:nvPr/>
          </p:nvSpPr>
          <p:spPr>
            <a:xfrm rot="1321383">
              <a:off x="7541751" y="903663"/>
              <a:ext cx="28802" cy="102786"/>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8"/>
            <p:cNvSpPr/>
            <p:nvPr/>
          </p:nvSpPr>
          <p:spPr>
            <a:xfrm rot="1321383">
              <a:off x="7524026" y="947013"/>
              <a:ext cx="28802" cy="102786"/>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8"/>
            <p:cNvSpPr/>
            <p:nvPr/>
          </p:nvSpPr>
          <p:spPr>
            <a:xfrm>
              <a:off x="7462700" y="1020125"/>
              <a:ext cx="93900" cy="91800"/>
            </a:xfrm>
            <a:prstGeom prst="chord">
              <a:avLst>
                <a:gd fmla="val 10560807" name="adj1"/>
                <a:gd fmla="val 256598"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67" name="Google Shape;667;p28"/>
          <p:cNvPicPr preferRelativeResize="0"/>
          <p:nvPr/>
        </p:nvPicPr>
        <p:blipFill>
          <a:blip r:embed="rId4">
            <a:alphaModFix/>
          </a:blip>
          <a:stretch>
            <a:fillRect/>
          </a:stretch>
        </p:blipFill>
        <p:spPr>
          <a:xfrm flipH="1">
            <a:off x="5774626" y="627944"/>
            <a:ext cx="149312" cy="149312"/>
          </a:xfrm>
          <a:prstGeom prst="rect">
            <a:avLst/>
          </a:prstGeom>
          <a:noFill/>
          <a:ln>
            <a:noFill/>
          </a:ln>
        </p:spPr>
      </p:pic>
      <p:grpSp>
        <p:nvGrpSpPr>
          <p:cNvPr id="668" name="Google Shape;668;p28"/>
          <p:cNvGrpSpPr/>
          <p:nvPr/>
        </p:nvGrpSpPr>
        <p:grpSpPr>
          <a:xfrm>
            <a:off x="3471997" y="641113"/>
            <a:ext cx="156073" cy="122953"/>
            <a:chOff x="114150" y="93150"/>
            <a:chExt cx="558600" cy="463800"/>
          </a:xfrm>
        </p:grpSpPr>
        <p:sp>
          <p:nvSpPr>
            <p:cNvPr id="669" name="Google Shape;669;p28"/>
            <p:cNvSpPr/>
            <p:nvPr/>
          </p:nvSpPr>
          <p:spPr>
            <a:xfrm>
              <a:off x="114150" y="93150"/>
              <a:ext cx="558600" cy="329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0" name="Google Shape;670;p28"/>
            <p:cNvCxnSpPr>
              <a:stCxn id="669" idx="2"/>
            </p:cNvCxnSpPr>
            <p:nvPr/>
          </p:nvCxnSpPr>
          <p:spPr>
            <a:xfrm>
              <a:off x="393450" y="422550"/>
              <a:ext cx="1200" cy="129000"/>
            </a:xfrm>
            <a:prstGeom prst="straightConnector1">
              <a:avLst/>
            </a:prstGeom>
            <a:noFill/>
            <a:ln cap="flat" cmpd="sng" w="19050">
              <a:solidFill>
                <a:srgbClr val="000000"/>
              </a:solidFill>
              <a:prstDash val="solid"/>
              <a:round/>
              <a:headEnd len="med" w="med" type="none"/>
              <a:tailEnd len="med" w="med" type="none"/>
            </a:ln>
          </p:spPr>
        </p:cxnSp>
        <p:cxnSp>
          <p:nvCxnSpPr>
            <p:cNvPr id="671" name="Google Shape;671;p28"/>
            <p:cNvCxnSpPr/>
            <p:nvPr/>
          </p:nvCxnSpPr>
          <p:spPr>
            <a:xfrm flipH="1" rot="10800000">
              <a:off x="256650" y="551550"/>
              <a:ext cx="274200" cy="5400"/>
            </a:xfrm>
            <a:prstGeom prst="straightConnector1">
              <a:avLst/>
            </a:prstGeom>
            <a:noFill/>
            <a:ln cap="flat" cmpd="sng" w="19050">
              <a:solidFill>
                <a:srgbClr val="000000"/>
              </a:solidFill>
              <a:prstDash val="solid"/>
              <a:round/>
              <a:headEnd len="med" w="med" type="none"/>
              <a:tailEnd len="med" w="med" type="none"/>
            </a:ln>
          </p:spPr>
        </p:cxnSp>
      </p:grpSp>
      <p:sp>
        <p:nvSpPr>
          <p:cNvPr id="672" name="Google Shape;672;p28"/>
          <p:cNvSpPr/>
          <p:nvPr/>
        </p:nvSpPr>
        <p:spPr>
          <a:xfrm>
            <a:off x="0" y="0"/>
            <a:ext cx="9144000" cy="5143500"/>
          </a:xfrm>
          <a:prstGeom prst="rect">
            <a:avLst/>
          </a:prstGeom>
          <a:solidFill>
            <a:srgbClr val="000000">
              <a:alpha val="65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8"/>
          <p:cNvSpPr/>
          <p:nvPr/>
        </p:nvSpPr>
        <p:spPr>
          <a:xfrm>
            <a:off x="2042400" y="1148200"/>
            <a:ext cx="5059200" cy="3251100"/>
          </a:xfrm>
          <a:prstGeom prst="roundRect">
            <a:avLst>
              <a:gd fmla="val 5298" name="adj"/>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Request Restored</a:t>
            </a:r>
            <a:endParaRPr b="1"/>
          </a:p>
        </p:txBody>
      </p:sp>
      <p:sp>
        <p:nvSpPr>
          <p:cNvPr id="674" name="Google Shape;674;p28"/>
          <p:cNvSpPr txBox="1"/>
          <p:nvPr/>
        </p:nvSpPr>
        <p:spPr>
          <a:xfrm>
            <a:off x="3234550" y="1637388"/>
            <a:ext cx="3640200" cy="23346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t>Lost Student ID</a:t>
            </a:r>
            <a:br>
              <a:rPr lang="en" sz="1200"/>
            </a:br>
            <a:r>
              <a:rPr lang="en" sz="1200">
                <a:solidFill>
                  <a:schemeClr val="dk1"/>
                </a:solidFill>
              </a:rPr>
              <a:t>My name is Matt Dunn. Please email me if you find it. Thanks!</a:t>
            </a:r>
            <a:endParaRPr sz="1200">
              <a:solidFill>
                <a:schemeClr val="dk1"/>
              </a:solidFill>
            </a:endParaRPr>
          </a:p>
          <a:p>
            <a:pPr indent="0" lvl="0" marL="0" rtl="0" algn="l">
              <a:lnSpc>
                <a:spcPct val="150000"/>
              </a:lnSpc>
              <a:spcBef>
                <a:spcPts val="0"/>
              </a:spcBef>
              <a:spcAft>
                <a:spcPts val="0"/>
              </a:spcAft>
              <a:buNone/>
            </a:pPr>
            <a:r>
              <a:t/>
            </a:r>
            <a:endParaRPr sz="1200"/>
          </a:p>
          <a:p>
            <a:pPr indent="0" lvl="0" marL="0" rtl="0" algn="l">
              <a:lnSpc>
                <a:spcPct val="150000"/>
              </a:lnSpc>
              <a:spcBef>
                <a:spcPts val="0"/>
              </a:spcBef>
              <a:spcAft>
                <a:spcPts val="0"/>
              </a:spcAft>
              <a:buNone/>
            </a:pPr>
            <a:br>
              <a:rPr lang="en" sz="1200"/>
            </a:br>
            <a:r>
              <a:rPr lang="en" sz="1200"/>
              <a:t>mbd9441@rit.edu</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mbd9441@rit.edu</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Golisano Hallway First Floor 1</a:t>
            </a:r>
            <a:endParaRPr sz="1200">
              <a:solidFill>
                <a:schemeClr val="dk1"/>
              </a:solidFill>
            </a:endParaRPr>
          </a:p>
        </p:txBody>
      </p:sp>
      <p:sp>
        <p:nvSpPr>
          <p:cNvPr id="675" name="Google Shape;675;p28"/>
          <p:cNvSpPr txBox="1"/>
          <p:nvPr/>
        </p:nvSpPr>
        <p:spPr>
          <a:xfrm>
            <a:off x="2301225" y="1637325"/>
            <a:ext cx="933300" cy="2334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rPr>
              <a:t>Subject</a:t>
            </a:r>
            <a:endParaRPr b="1" sz="1200">
              <a:solidFill>
                <a:schemeClr val="dk1"/>
              </a:solidFill>
            </a:endParaRPr>
          </a:p>
          <a:p>
            <a:pPr indent="0" lvl="0" marL="0" rtl="0" algn="l">
              <a:lnSpc>
                <a:spcPct val="150000"/>
              </a:lnSpc>
              <a:spcBef>
                <a:spcPts val="0"/>
              </a:spcBef>
              <a:spcAft>
                <a:spcPts val="0"/>
              </a:spcAft>
              <a:buNone/>
            </a:pPr>
            <a:r>
              <a:rPr b="1" lang="en" sz="1200">
                <a:solidFill>
                  <a:schemeClr val="dk1"/>
                </a:solidFill>
              </a:rPr>
              <a:t>Message</a:t>
            </a:r>
            <a:endParaRPr b="1" sz="1200">
              <a:solidFill>
                <a:schemeClr val="dk1"/>
              </a:solidFill>
            </a:endParaRPr>
          </a:p>
          <a:p>
            <a:pPr indent="0" lvl="0" marL="0" rtl="0" algn="l">
              <a:lnSpc>
                <a:spcPct val="150000"/>
              </a:lnSpc>
              <a:spcBef>
                <a:spcPts val="0"/>
              </a:spcBef>
              <a:spcAft>
                <a:spcPts val="0"/>
              </a:spcAft>
              <a:buNone/>
            </a:pPr>
            <a:r>
              <a:t/>
            </a:r>
            <a:endParaRPr b="1" sz="1200">
              <a:solidFill>
                <a:schemeClr val="dk1"/>
              </a:solidFill>
            </a:endParaRPr>
          </a:p>
          <a:p>
            <a:pPr indent="0" lvl="0" marL="0" rtl="0" algn="l">
              <a:lnSpc>
                <a:spcPct val="150000"/>
              </a:lnSpc>
              <a:spcBef>
                <a:spcPts val="0"/>
              </a:spcBef>
              <a:spcAft>
                <a:spcPts val="0"/>
              </a:spcAft>
              <a:buNone/>
            </a:pPr>
            <a:r>
              <a:t/>
            </a:r>
            <a:endParaRPr b="1" sz="1200">
              <a:solidFill>
                <a:schemeClr val="dk1"/>
              </a:solidFill>
            </a:endParaRPr>
          </a:p>
          <a:p>
            <a:pPr indent="0" lvl="0" marL="0" rtl="0" algn="l">
              <a:lnSpc>
                <a:spcPct val="150000"/>
              </a:lnSpc>
              <a:spcBef>
                <a:spcPts val="0"/>
              </a:spcBef>
              <a:spcAft>
                <a:spcPts val="0"/>
              </a:spcAft>
              <a:buNone/>
            </a:pPr>
            <a:r>
              <a:t/>
            </a:r>
            <a:endParaRPr b="1" sz="1200">
              <a:solidFill>
                <a:schemeClr val="dk1"/>
              </a:solidFill>
            </a:endParaRPr>
          </a:p>
          <a:p>
            <a:pPr indent="0" lvl="0" marL="0" rtl="0" algn="l">
              <a:lnSpc>
                <a:spcPct val="150000"/>
              </a:lnSpc>
              <a:spcBef>
                <a:spcPts val="0"/>
              </a:spcBef>
              <a:spcAft>
                <a:spcPts val="0"/>
              </a:spcAft>
              <a:buNone/>
            </a:pPr>
            <a:r>
              <a:rPr b="1" lang="en" sz="1200">
                <a:solidFill>
                  <a:schemeClr val="dk1"/>
                </a:solidFill>
              </a:rPr>
              <a:t>Content</a:t>
            </a:r>
            <a:endParaRPr b="1" sz="1200">
              <a:solidFill>
                <a:schemeClr val="dk1"/>
              </a:solidFill>
            </a:endParaRPr>
          </a:p>
          <a:p>
            <a:pPr indent="0" lvl="0" marL="0" rtl="0" algn="l">
              <a:lnSpc>
                <a:spcPct val="150000"/>
              </a:lnSpc>
              <a:spcBef>
                <a:spcPts val="0"/>
              </a:spcBef>
              <a:spcAft>
                <a:spcPts val="0"/>
              </a:spcAft>
              <a:buNone/>
            </a:pPr>
            <a:r>
              <a:rPr b="1" lang="en" sz="1200">
                <a:solidFill>
                  <a:schemeClr val="dk1"/>
                </a:solidFill>
              </a:rPr>
              <a:t>Email</a:t>
            </a:r>
            <a:endParaRPr b="1" sz="1200">
              <a:solidFill>
                <a:schemeClr val="dk1"/>
              </a:solidFill>
            </a:endParaRPr>
          </a:p>
          <a:p>
            <a:pPr indent="0" lvl="0" marL="0" rtl="0" algn="l">
              <a:lnSpc>
                <a:spcPct val="150000"/>
              </a:lnSpc>
              <a:spcBef>
                <a:spcPts val="0"/>
              </a:spcBef>
              <a:spcAft>
                <a:spcPts val="0"/>
              </a:spcAft>
              <a:buNone/>
            </a:pPr>
            <a:r>
              <a:rPr b="1" lang="en" sz="1200">
                <a:solidFill>
                  <a:schemeClr val="dk1"/>
                </a:solidFill>
              </a:rPr>
              <a:t>Device</a:t>
            </a:r>
            <a:endParaRPr b="1" sz="1200">
              <a:solidFill>
                <a:schemeClr val="dk1"/>
              </a:solidFill>
            </a:endParaRPr>
          </a:p>
        </p:txBody>
      </p:sp>
      <p:sp>
        <p:nvSpPr>
          <p:cNvPr id="676" name="Google Shape;676;p28">
            <a:hlinkClick action="ppaction://hlinksldjump" r:id="rId5"/>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8">
            <a:hlinkClick action="ppaction://hlinksldjump" r:id="rId6"/>
          </p:cNvPr>
          <p:cNvSpPr/>
          <p:nvPr/>
        </p:nvSpPr>
        <p:spPr>
          <a:xfrm>
            <a:off x="3967050" y="4068950"/>
            <a:ext cx="1209900" cy="219600"/>
          </a:xfrm>
          <a:prstGeom prst="roundRect">
            <a:avLst>
              <a:gd fmla="val 16667"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Accept</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681" name="Shape 681"/>
        <p:cNvGrpSpPr/>
        <p:nvPr/>
      </p:nvGrpSpPr>
      <p:grpSpPr>
        <a:xfrm>
          <a:off x="0" y="0"/>
          <a:ext cx="0" cy="0"/>
          <a:chOff x="0" y="0"/>
          <a:chExt cx="0" cy="0"/>
        </a:xfrm>
      </p:grpSpPr>
      <p:sp>
        <p:nvSpPr>
          <p:cNvPr id="682" name="Google Shape;682;p29"/>
          <p:cNvSpPr/>
          <p:nvPr/>
        </p:nvSpPr>
        <p:spPr>
          <a:xfrm>
            <a:off x="1143150" y="25"/>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9"/>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684" name="Google Shape;684;p29">
            <a:hlinkClick action="ppaction://hlinksldjump" r:id="rId3"/>
          </p:cNvPr>
          <p:cNvSpPr/>
          <p:nvPr/>
        </p:nvSpPr>
        <p:spPr>
          <a:xfrm>
            <a:off x="1139800" y="0"/>
            <a:ext cx="208470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9"/>
          <p:cNvSpPr txBox="1"/>
          <p:nvPr/>
        </p:nvSpPr>
        <p:spPr>
          <a:xfrm>
            <a:off x="4703300" y="106900"/>
            <a:ext cx="24096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Domain Administrator @ RIT</a:t>
            </a:r>
            <a:endParaRPr b="1" sz="1200"/>
          </a:p>
        </p:txBody>
      </p:sp>
      <p:sp>
        <p:nvSpPr>
          <p:cNvPr id="686" name="Google Shape;686;p29"/>
          <p:cNvSpPr txBox="1"/>
          <p:nvPr/>
        </p:nvSpPr>
        <p:spPr>
          <a:xfrm>
            <a:off x="5302200" y="301600"/>
            <a:ext cx="18108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Kal Rabb</a:t>
            </a:r>
            <a:endParaRPr b="1" sz="1200"/>
          </a:p>
        </p:txBody>
      </p:sp>
      <p:sp>
        <p:nvSpPr>
          <p:cNvPr id="687" name="Google Shape;687;p29"/>
          <p:cNvSpPr txBox="1"/>
          <p:nvPr/>
        </p:nvSpPr>
        <p:spPr>
          <a:xfrm>
            <a:off x="1312650" y="1290900"/>
            <a:ext cx="6518700" cy="36939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chemeClr val="dk1"/>
              </a:solidFill>
            </a:endParaRPr>
          </a:p>
        </p:txBody>
      </p:sp>
      <p:sp>
        <p:nvSpPr>
          <p:cNvPr id="688" name="Google Shape;688;p29"/>
          <p:cNvSpPr/>
          <p:nvPr/>
        </p:nvSpPr>
        <p:spPr>
          <a:xfrm>
            <a:off x="7737450" y="1290900"/>
            <a:ext cx="93900" cy="36939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9"/>
          <p:cNvSpPr/>
          <p:nvPr/>
        </p:nvSpPr>
        <p:spPr>
          <a:xfrm>
            <a:off x="7756950" y="1406550"/>
            <a:ext cx="54900" cy="3462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9"/>
          <p:cNvSpPr/>
          <p:nvPr/>
        </p:nvSpPr>
        <p:spPr>
          <a:xfrm>
            <a:off x="7756950" y="131127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9"/>
          <p:cNvSpPr/>
          <p:nvPr/>
        </p:nvSpPr>
        <p:spPr>
          <a:xfrm rot="10800000">
            <a:off x="7756950" y="491072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9">
            <a:hlinkClick action="ppaction://hlinkshowjump?jump=firstslide"/>
          </p:cNvPr>
          <p:cNvSpPr/>
          <p:nvPr/>
        </p:nvSpPr>
        <p:spPr>
          <a:xfrm>
            <a:off x="7112900" y="187200"/>
            <a:ext cx="7935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Out</a:t>
            </a:r>
            <a:endParaRPr b="1" sz="1200">
              <a:solidFill>
                <a:srgbClr val="FFFFFF"/>
              </a:solidFill>
            </a:endParaRPr>
          </a:p>
        </p:txBody>
      </p:sp>
      <p:sp>
        <p:nvSpPr>
          <p:cNvPr id="693" name="Google Shape;693;p29"/>
          <p:cNvSpPr txBox="1"/>
          <p:nvPr/>
        </p:nvSpPr>
        <p:spPr>
          <a:xfrm>
            <a:off x="7464800" y="1196400"/>
            <a:ext cx="405900" cy="9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600"/>
              <a:t>Dashboard</a:t>
            </a:r>
            <a:endParaRPr sz="600"/>
          </a:p>
        </p:txBody>
      </p:sp>
      <p:sp>
        <p:nvSpPr>
          <p:cNvPr id="694" name="Google Shape;694;p29"/>
          <p:cNvSpPr txBox="1"/>
          <p:nvPr/>
        </p:nvSpPr>
        <p:spPr>
          <a:xfrm>
            <a:off x="1139800" y="813600"/>
            <a:ext cx="52689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Content Archive</a:t>
            </a:r>
            <a:endParaRPr sz="2400"/>
          </a:p>
        </p:txBody>
      </p:sp>
      <p:sp>
        <p:nvSpPr>
          <p:cNvPr id="695" name="Google Shape;695;p29"/>
          <p:cNvSpPr/>
          <p:nvPr/>
        </p:nvSpPr>
        <p:spPr>
          <a:xfrm>
            <a:off x="343575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Devices</a:t>
            </a:r>
            <a:endParaRPr/>
          </a:p>
        </p:txBody>
      </p:sp>
      <p:sp>
        <p:nvSpPr>
          <p:cNvPr id="696" name="Google Shape;696;p29"/>
          <p:cNvSpPr/>
          <p:nvPr/>
        </p:nvSpPr>
        <p:spPr>
          <a:xfrm>
            <a:off x="571510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Settings</a:t>
            </a:r>
            <a:endParaRPr/>
          </a:p>
        </p:txBody>
      </p:sp>
      <p:pic>
        <p:nvPicPr>
          <p:cNvPr id="697" name="Google Shape;697;p29"/>
          <p:cNvPicPr preferRelativeResize="0"/>
          <p:nvPr/>
        </p:nvPicPr>
        <p:blipFill>
          <a:blip r:embed="rId4">
            <a:alphaModFix/>
          </a:blip>
          <a:stretch>
            <a:fillRect/>
          </a:stretch>
        </p:blipFill>
        <p:spPr>
          <a:xfrm flipH="1">
            <a:off x="5774626" y="627944"/>
            <a:ext cx="149312" cy="149312"/>
          </a:xfrm>
          <a:prstGeom prst="rect">
            <a:avLst/>
          </a:prstGeom>
          <a:noFill/>
          <a:ln>
            <a:noFill/>
          </a:ln>
        </p:spPr>
      </p:pic>
      <p:grpSp>
        <p:nvGrpSpPr>
          <p:cNvPr id="698" name="Google Shape;698;p29"/>
          <p:cNvGrpSpPr/>
          <p:nvPr/>
        </p:nvGrpSpPr>
        <p:grpSpPr>
          <a:xfrm>
            <a:off x="3471997" y="641113"/>
            <a:ext cx="156073" cy="122953"/>
            <a:chOff x="114150" y="93150"/>
            <a:chExt cx="558600" cy="463800"/>
          </a:xfrm>
        </p:grpSpPr>
        <p:sp>
          <p:nvSpPr>
            <p:cNvPr id="699" name="Google Shape;699;p29"/>
            <p:cNvSpPr/>
            <p:nvPr/>
          </p:nvSpPr>
          <p:spPr>
            <a:xfrm>
              <a:off x="114150" y="93150"/>
              <a:ext cx="558600" cy="329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0" name="Google Shape;700;p29"/>
            <p:cNvCxnSpPr>
              <a:stCxn id="699" idx="2"/>
            </p:cNvCxnSpPr>
            <p:nvPr/>
          </p:nvCxnSpPr>
          <p:spPr>
            <a:xfrm>
              <a:off x="393450" y="422550"/>
              <a:ext cx="1200" cy="129000"/>
            </a:xfrm>
            <a:prstGeom prst="straightConnector1">
              <a:avLst/>
            </a:prstGeom>
            <a:noFill/>
            <a:ln cap="flat" cmpd="sng" w="19050">
              <a:solidFill>
                <a:srgbClr val="000000"/>
              </a:solidFill>
              <a:prstDash val="solid"/>
              <a:round/>
              <a:headEnd len="med" w="med" type="none"/>
              <a:tailEnd len="med" w="med" type="none"/>
            </a:ln>
          </p:spPr>
        </p:cxnSp>
        <p:cxnSp>
          <p:nvCxnSpPr>
            <p:cNvPr id="701" name="Google Shape;701;p29"/>
            <p:cNvCxnSpPr/>
            <p:nvPr/>
          </p:nvCxnSpPr>
          <p:spPr>
            <a:xfrm flipH="1" rot="10800000">
              <a:off x="256650" y="551550"/>
              <a:ext cx="274200" cy="5400"/>
            </a:xfrm>
            <a:prstGeom prst="straightConnector1">
              <a:avLst/>
            </a:prstGeom>
            <a:noFill/>
            <a:ln cap="flat" cmpd="sng" w="19050">
              <a:solidFill>
                <a:srgbClr val="000000"/>
              </a:solidFill>
              <a:prstDash val="solid"/>
              <a:round/>
              <a:headEnd len="med" w="med" type="none"/>
              <a:tailEnd len="med" w="med" type="none"/>
            </a:ln>
          </p:spPr>
        </p:cxnSp>
      </p:grpSp>
      <p:sp>
        <p:nvSpPr>
          <p:cNvPr id="702" name="Google Shape;702;p29">
            <a:hlinkClick action="ppaction://hlinksldjump" r:id="rId5"/>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3" name="Google Shape;703;p29"/>
          <p:cNvGrpSpPr/>
          <p:nvPr/>
        </p:nvGrpSpPr>
        <p:grpSpPr>
          <a:xfrm>
            <a:off x="7543850" y="928188"/>
            <a:ext cx="247800" cy="285225"/>
            <a:chOff x="7385750" y="890600"/>
            <a:chExt cx="247800" cy="285225"/>
          </a:xfrm>
        </p:grpSpPr>
        <p:sp>
          <p:nvSpPr>
            <p:cNvPr id="704" name="Google Shape;704;p29"/>
            <p:cNvSpPr/>
            <p:nvPr/>
          </p:nvSpPr>
          <p:spPr>
            <a:xfrm>
              <a:off x="7385750" y="890600"/>
              <a:ext cx="247800" cy="2469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9"/>
            <p:cNvSpPr/>
            <p:nvPr/>
          </p:nvSpPr>
          <p:spPr>
            <a:xfrm>
              <a:off x="7410800" y="956225"/>
              <a:ext cx="197700" cy="219600"/>
            </a:xfrm>
            <a:prstGeom prst="blockArc">
              <a:avLst>
                <a:gd fmla="val 10800000" name="adj1"/>
                <a:gd fmla="val 171597" name="adj2"/>
                <a:gd fmla="val 5900" name="adj3"/>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9"/>
            <p:cNvSpPr/>
            <p:nvPr/>
          </p:nvSpPr>
          <p:spPr>
            <a:xfrm rot="1321383">
              <a:off x="7541751" y="903663"/>
              <a:ext cx="28802" cy="102786"/>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9"/>
            <p:cNvSpPr/>
            <p:nvPr/>
          </p:nvSpPr>
          <p:spPr>
            <a:xfrm rot="1321383">
              <a:off x="7524026" y="947013"/>
              <a:ext cx="28802" cy="102786"/>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9"/>
            <p:cNvSpPr/>
            <p:nvPr/>
          </p:nvSpPr>
          <p:spPr>
            <a:xfrm>
              <a:off x="7462700" y="1020125"/>
              <a:ext cx="93900" cy="91800"/>
            </a:xfrm>
            <a:prstGeom prst="chord">
              <a:avLst>
                <a:gd fmla="val 10560807" name="adj1"/>
                <a:gd fmla="val 256598"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9" name="Google Shape;709;p29"/>
          <p:cNvSpPr/>
          <p:nvPr/>
        </p:nvSpPr>
        <p:spPr>
          <a:xfrm>
            <a:off x="114315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Dashboard</a:t>
            </a:r>
            <a:endParaRPr/>
          </a:p>
        </p:txBody>
      </p:sp>
      <p:grpSp>
        <p:nvGrpSpPr>
          <p:cNvPr id="710" name="Google Shape;710;p29"/>
          <p:cNvGrpSpPr/>
          <p:nvPr/>
        </p:nvGrpSpPr>
        <p:grpSpPr>
          <a:xfrm>
            <a:off x="1187250" y="593994"/>
            <a:ext cx="197700" cy="273719"/>
            <a:chOff x="7410800" y="902106"/>
            <a:chExt cx="197700" cy="273719"/>
          </a:xfrm>
        </p:grpSpPr>
        <p:sp>
          <p:nvSpPr>
            <p:cNvPr id="711" name="Google Shape;711;p29"/>
            <p:cNvSpPr/>
            <p:nvPr/>
          </p:nvSpPr>
          <p:spPr>
            <a:xfrm>
              <a:off x="7410800" y="956225"/>
              <a:ext cx="197700" cy="219600"/>
            </a:xfrm>
            <a:prstGeom prst="blockArc">
              <a:avLst>
                <a:gd fmla="val 10800000" name="adj1"/>
                <a:gd fmla="val 171597" name="adj2"/>
                <a:gd fmla="val 5900" name="adj3"/>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9"/>
            <p:cNvSpPr/>
            <p:nvPr/>
          </p:nvSpPr>
          <p:spPr>
            <a:xfrm rot="1321383">
              <a:off x="7541751" y="903663"/>
              <a:ext cx="28802" cy="102786"/>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9"/>
            <p:cNvSpPr/>
            <p:nvPr/>
          </p:nvSpPr>
          <p:spPr>
            <a:xfrm rot="1321383">
              <a:off x="7524026" y="947013"/>
              <a:ext cx="28802" cy="102786"/>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9"/>
            <p:cNvSpPr/>
            <p:nvPr/>
          </p:nvSpPr>
          <p:spPr>
            <a:xfrm>
              <a:off x="7462700" y="1020125"/>
              <a:ext cx="93900" cy="91800"/>
            </a:xfrm>
            <a:prstGeom prst="chord">
              <a:avLst>
                <a:gd fmla="val 10560807" name="adj1"/>
                <a:gd fmla="val 256598"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5" name="Google Shape;715;p29">
            <a:hlinkClick action="ppaction://hlinksldjump" r:id="rId6"/>
          </p:cNvPr>
          <p:cNvSpPr/>
          <p:nvPr/>
        </p:nvSpPr>
        <p:spPr>
          <a:xfrm>
            <a:off x="1143138" y="606450"/>
            <a:ext cx="2286000" cy="19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9">
            <a:hlinkClick action="ppaction://hlinksldjump" r:id="rId7"/>
          </p:cNvPr>
          <p:cNvSpPr/>
          <p:nvPr/>
        </p:nvSpPr>
        <p:spPr>
          <a:xfrm>
            <a:off x="7543850" y="941850"/>
            <a:ext cx="247800" cy="21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720" name="Shape 720"/>
        <p:cNvGrpSpPr/>
        <p:nvPr/>
      </p:nvGrpSpPr>
      <p:grpSpPr>
        <a:xfrm>
          <a:off x="0" y="0"/>
          <a:ext cx="0" cy="0"/>
          <a:chOff x="0" y="0"/>
          <a:chExt cx="0" cy="0"/>
        </a:xfrm>
      </p:grpSpPr>
      <p:sp>
        <p:nvSpPr>
          <p:cNvPr id="721" name="Google Shape;721;p30"/>
          <p:cNvSpPr/>
          <p:nvPr/>
        </p:nvSpPr>
        <p:spPr>
          <a:xfrm>
            <a:off x="1143150" y="25"/>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0"/>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723" name="Google Shape;723;p30">
            <a:hlinkClick action="ppaction://hlinksldjump" r:id="rId3"/>
          </p:cNvPr>
          <p:cNvSpPr/>
          <p:nvPr/>
        </p:nvSpPr>
        <p:spPr>
          <a:xfrm>
            <a:off x="1139800" y="0"/>
            <a:ext cx="208470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0"/>
          <p:cNvSpPr txBox="1"/>
          <p:nvPr/>
        </p:nvSpPr>
        <p:spPr>
          <a:xfrm>
            <a:off x="4703300" y="106900"/>
            <a:ext cx="24096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Domain Administrator @ RIT</a:t>
            </a:r>
            <a:endParaRPr b="1" sz="1200"/>
          </a:p>
        </p:txBody>
      </p:sp>
      <p:sp>
        <p:nvSpPr>
          <p:cNvPr id="725" name="Google Shape;725;p30"/>
          <p:cNvSpPr txBox="1"/>
          <p:nvPr/>
        </p:nvSpPr>
        <p:spPr>
          <a:xfrm>
            <a:off x="5302200" y="301600"/>
            <a:ext cx="18108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Kal Rabb</a:t>
            </a:r>
            <a:endParaRPr b="1" sz="1200"/>
          </a:p>
        </p:txBody>
      </p:sp>
      <p:sp>
        <p:nvSpPr>
          <p:cNvPr id="726" name="Google Shape;726;p30"/>
          <p:cNvSpPr txBox="1"/>
          <p:nvPr/>
        </p:nvSpPr>
        <p:spPr>
          <a:xfrm>
            <a:off x="1312650" y="1290900"/>
            <a:ext cx="6518700" cy="36939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chemeClr val="dk1"/>
              </a:solidFill>
            </a:endParaRPr>
          </a:p>
        </p:txBody>
      </p:sp>
      <p:sp>
        <p:nvSpPr>
          <p:cNvPr id="727" name="Google Shape;727;p30"/>
          <p:cNvSpPr/>
          <p:nvPr/>
        </p:nvSpPr>
        <p:spPr>
          <a:xfrm>
            <a:off x="7737450" y="1290900"/>
            <a:ext cx="93900" cy="36939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0"/>
          <p:cNvSpPr/>
          <p:nvPr/>
        </p:nvSpPr>
        <p:spPr>
          <a:xfrm>
            <a:off x="7756950" y="1406550"/>
            <a:ext cx="54900" cy="3462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0"/>
          <p:cNvSpPr/>
          <p:nvPr/>
        </p:nvSpPr>
        <p:spPr>
          <a:xfrm>
            <a:off x="7756950" y="131127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rot="10800000">
            <a:off x="7756950" y="491072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0"/>
          <p:cNvSpPr/>
          <p:nvPr/>
        </p:nvSpPr>
        <p:spPr>
          <a:xfrm>
            <a:off x="1481325" y="1442150"/>
            <a:ext cx="1649400" cy="1652700"/>
          </a:xfrm>
          <a:prstGeom prst="roundRect">
            <a:avLst>
              <a:gd fmla="val 3347" name="adj"/>
            </a:avLst>
          </a:prstGeom>
          <a:solidFill>
            <a:schemeClr val="lt2"/>
          </a:solidFill>
          <a:ln cap="flat" cmpd="sng" w="9525">
            <a:solidFill>
              <a:srgbClr val="000000"/>
            </a:solidFill>
            <a:prstDash val="solid"/>
            <a:round/>
            <a:headEnd len="sm" w="sm" type="none"/>
            <a:tailEnd len="sm" w="sm" type="none"/>
          </a:ln>
        </p:spPr>
        <p:txBody>
          <a:bodyPr anchorCtr="0" anchor="t" bIns="91425" lIns="0" spcFirstLastPara="1" rIns="0" wrap="square" tIns="0">
            <a:noAutofit/>
          </a:bodyPr>
          <a:lstStyle/>
          <a:p>
            <a:pPr indent="0" lvl="0" marL="0" rtl="0" algn="l">
              <a:spcBef>
                <a:spcPts val="0"/>
              </a:spcBef>
              <a:spcAft>
                <a:spcPts val="0"/>
              </a:spcAft>
              <a:buNone/>
            </a:pPr>
            <a:r>
              <a:rPr b="1" lang="en" sz="700"/>
              <a:t> Lost Student ID</a:t>
            </a:r>
            <a:endParaRPr b="1" sz="700"/>
          </a:p>
          <a:p>
            <a:pPr indent="0" lvl="0" marL="0" rtl="0" algn="l">
              <a:spcBef>
                <a:spcPts val="0"/>
              </a:spcBef>
              <a:spcAft>
                <a:spcPts val="0"/>
              </a:spcAft>
              <a:buNone/>
            </a:pPr>
            <a:r>
              <a:rPr lang="en" sz="700"/>
              <a:t> My name is Matt Dunn. Please</a:t>
            </a:r>
            <a:endParaRPr sz="700"/>
          </a:p>
          <a:p>
            <a:pPr indent="0" lvl="0" marL="0" rtl="0" algn="l">
              <a:spcBef>
                <a:spcPts val="0"/>
              </a:spcBef>
              <a:spcAft>
                <a:spcPts val="0"/>
              </a:spcAft>
              <a:buNone/>
            </a:pPr>
            <a:r>
              <a:rPr lang="en" sz="700"/>
              <a:t> email me if you find it. Thanks!</a:t>
            </a:r>
            <a:br>
              <a:rPr b="1" lang="en" sz="700"/>
            </a:br>
            <a:endParaRPr b="1" sz="700"/>
          </a:p>
          <a:p>
            <a:pPr indent="0" lvl="0" marL="0" rtl="0" algn="l">
              <a:spcBef>
                <a:spcPts val="0"/>
              </a:spcBef>
              <a:spcAft>
                <a:spcPts val="0"/>
              </a:spcAft>
              <a:buNone/>
            </a:pPr>
            <a:r>
              <a:t/>
            </a:r>
            <a:endParaRPr b="1" sz="700"/>
          </a:p>
          <a:p>
            <a:pPr indent="0" lvl="0" marL="0" rtl="0" algn="l">
              <a:spcBef>
                <a:spcPts val="0"/>
              </a:spcBef>
              <a:spcAft>
                <a:spcPts val="0"/>
              </a:spcAft>
              <a:buNone/>
            </a:pPr>
            <a:r>
              <a:t/>
            </a:r>
            <a:endParaRPr b="1" sz="700"/>
          </a:p>
          <a:p>
            <a:pPr indent="0" lvl="0" marL="0" rtl="0" algn="l">
              <a:spcBef>
                <a:spcPts val="0"/>
              </a:spcBef>
              <a:spcAft>
                <a:spcPts val="0"/>
              </a:spcAft>
              <a:buNone/>
            </a:pPr>
            <a:r>
              <a:rPr lang="en" sz="700"/>
              <a:t> mbd9441@rit.edu</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en" sz="700">
                <a:solidFill>
                  <a:schemeClr val="dk1"/>
                </a:solidFill>
              </a:rPr>
              <a:t>      mbd9441@rit.edu</a:t>
            </a:r>
            <a:endParaRPr sz="700">
              <a:solidFill>
                <a:schemeClr val="dk1"/>
              </a:solidFill>
            </a:endParaRPr>
          </a:p>
          <a:p>
            <a:pPr indent="0" lvl="0" marL="0" rtl="0" algn="l">
              <a:spcBef>
                <a:spcPts val="0"/>
              </a:spcBef>
              <a:spcAft>
                <a:spcPts val="0"/>
              </a:spcAft>
              <a:buNone/>
            </a:pPr>
            <a:r>
              <a:rPr b="1" lang="en" sz="700">
                <a:solidFill>
                  <a:schemeClr val="dk1"/>
                </a:solidFill>
              </a:rPr>
              <a:t> Device:</a:t>
            </a:r>
            <a:r>
              <a:rPr lang="en" sz="700">
                <a:solidFill>
                  <a:schemeClr val="dk1"/>
                </a:solidFill>
              </a:rPr>
              <a:t>  Golisano First Floor Hallway 1</a:t>
            </a:r>
            <a:endParaRPr sz="700">
              <a:solidFill>
                <a:schemeClr val="dk1"/>
              </a:solidFill>
            </a:endParaRPr>
          </a:p>
          <a:p>
            <a:pPr indent="0" lvl="0" marL="0" rtl="0" algn="l">
              <a:spcBef>
                <a:spcPts val="0"/>
              </a:spcBef>
              <a:spcAft>
                <a:spcPts val="0"/>
              </a:spcAft>
              <a:buNone/>
            </a:pPr>
            <a:r>
              <a:rPr b="1" lang="en" sz="700"/>
              <a:t> Submitted: </a:t>
            </a:r>
            <a:r>
              <a:rPr lang="en" sz="700"/>
              <a:t>                        10-19-2018</a:t>
            </a:r>
            <a:endParaRPr sz="700"/>
          </a:p>
          <a:p>
            <a:pPr indent="0" lvl="0" marL="0" rtl="0" algn="l">
              <a:spcBef>
                <a:spcPts val="0"/>
              </a:spcBef>
              <a:spcAft>
                <a:spcPts val="0"/>
              </a:spcAft>
              <a:buNone/>
            </a:pPr>
            <a:r>
              <a:rPr b="1" lang="en" sz="700"/>
              <a:t> Status:</a:t>
            </a:r>
            <a:r>
              <a:rPr lang="en" sz="700"/>
              <a:t>                                     </a:t>
            </a:r>
            <a:r>
              <a:rPr lang="en" sz="700">
                <a:solidFill>
                  <a:srgbClr val="BF9000"/>
                </a:solidFill>
              </a:rPr>
              <a:t>Pending</a:t>
            </a:r>
            <a:endParaRPr sz="700">
              <a:solidFill>
                <a:srgbClr val="BF9000"/>
              </a:solidFill>
            </a:endParaRPr>
          </a:p>
          <a:p>
            <a:pPr indent="0" lvl="0" marL="0" rtl="0" algn="l">
              <a:spcBef>
                <a:spcPts val="0"/>
              </a:spcBef>
              <a:spcAft>
                <a:spcPts val="0"/>
              </a:spcAft>
              <a:buNone/>
            </a:pPr>
            <a:r>
              <a:rPr b="1" lang="en" sz="700"/>
              <a:t> Scans:</a:t>
            </a:r>
            <a:r>
              <a:rPr lang="en" sz="700"/>
              <a:t>                                            N/A</a:t>
            </a:r>
            <a:endParaRPr sz="700"/>
          </a:p>
        </p:txBody>
      </p:sp>
      <p:sp>
        <p:nvSpPr>
          <p:cNvPr id="732" name="Google Shape;732;p30">
            <a:hlinkClick action="ppaction://hlinkshowjump?jump=firstslide"/>
          </p:cNvPr>
          <p:cNvSpPr/>
          <p:nvPr/>
        </p:nvSpPr>
        <p:spPr>
          <a:xfrm>
            <a:off x="7112900" y="187200"/>
            <a:ext cx="7935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Out</a:t>
            </a:r>
            <a:endParaRPr b="1" sz="1200">
              <a:solidFill>
                <a:srgbClr val="FFFFFF"/>
              </a:solidFill>
            </a:endParaRPr>
          </a:p>
        </p:txBody>
      </p:sp>
      <p:grpSp>
        <p:nvGrpSpPr>
          <p:cNvPr id="733" name="Google Shape;733;p30"/>
          <p:cNvGrpSpPr/>
          <p:nvPr/>
        </p:nvGrpSpPr>
        <p:grpSpPr>
          <a:xfrm>
            <a:off x="7113000" y="928200"/>
            <a:ext cx="247800" cy="246900"/>
            <a:chOff x="6834025" y="893425"/>
            <a:chExt cx="247800" cy="246900"/>
          </a:xfrm>
        </p:grpSpPr>
        <p:sp>
          <p:nvSpPr>
            <p:cNvPr id="734" name="Google Shape;734;p30"/>
            <p:cNvSpPr/>
            <p:nvPr/>
          </p:nvSpPr>
          <p:spPr>
            <a:xfrm>
              <a:off x="6834025" y="893425"/>
              <a:ext cx="247800" cy="2469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0"/>
            <p:cNvSpPr/>
            <p:nvPr/>
          </p:nvSpPr>
          <p:spPr>
            <a:xfrm>
              <a:off x="6859075" y="919525"/>
              <a:ext cx="197700" cy="194700"/>
            </a:xfrm>
            <a:prstGeom prst="plus">
              <a:avLst>
                <a:gd fmla="val 37737" name="adj"/>
              </a:avLst>
            </a:prstGeom>
            <a:solidFill>
              <a:srgbClr val="99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
        <p:nvSpPr>
          <p:cNvPr id="736" name="Google Shape;736;p30"/>
          <p:cNvSpPr txBox="1"/>
          <p:nvPr/>
        </p:nvSpPr>
        <p:spPr>
          <a:xfrm>
            <a:off x="7464800" y="1196400"/>
            <a:ext cx="405900" cy="9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600"/>
              <a:t>Archive</a:t>
            </a:r>
            <a:endParaRPr sz="600"/>
          </a:p>
        </p:txBody>
      </p:sp>
      <p:grpSp>
        <p:nvGrpSpPr>
          <p:cNvPr id="737" name="Google Shape;737;p30"/>
          <p:cNvGrpSpPr/>
          <p:nvPr/>
        </p:nvGrpSpPr>
        <p:grpSpPr>
          <a:xfrm>
            <a:off x="7543850" y="928200"/>
            <a:ext cx="247800" cy="246900"/>
            <a:chOff x="8346775" y="932250"/>
            <a:chExt cx="247800" cy="246900"/>
          </a:xfrm>
        </p:grpSpPr>
        <p:sp>
          <p:nvSpPr>
            <p:cNvPr id="738" name="Google Shape;738;p30"/>
            <p:cNvSpPr/>
            <p:nvPr/>
          </p:nvSpPr>
          <p:spPr>
            <a:xfrm>
              <a:off x="8346775" y="932250"/>
              <a:ext cx="247800" cy="2469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0"/>
            <p:cNvSpPr/>
            <p:nvPr/>
          </p:nvSpPr>
          <p:spPr>
            <a:xfrm flipH="1" rot="5400000">
              <a:off x="8436800" y="1042290"/>
              <a:ext cx="155400" cy="82500"/>
            </a:xfrm>
            <a:prstGeom prst="parallelogram">
              <a:avLst>
                <a:gd fmla="val 69666"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0"/>
            <p:cNvSpPr/>
            <p:nvPr/>
          </p:nvSpPr>
          <p:spPr>
            <a:xfrm rot="5400000">
              <a:off x="8424025" y="928476"/>
              <a:ext cx="93300" cy="138300"/>
            </a:xfrm>
            <a:prstGeom prst="rightArrow">
              <a:avLst>
                <a:gd fmla="val 50000" name="adj1"/>
                <a:gd fmla="val 50000"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0"/>
            <p:cNvSpPr/>
            <p:nvPr/>
          </p:nvSpPr>
          <p:spPr>
            <a:xfrm rot="-5400000">
              <a:off x="8348598" y="1042300"/>
              <a:ext cx="155400" cy="82500"/>
            </a:xfrm>
            <a:prstGeom prst="parallelogram">
              <a:avLst>
                <a:gd fmla="val 69666"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30"/>
          <p:cNvSpPr txBox="1"/>
          <p:nvPr/>
        </p:nvSpPr>
        <p:spPr>
          <a:xfrm>
            <a:off x="7033950" y="1196350"/>
            <a:ext cx="405900" cy="9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600"/>
              <a:t>Add</a:t>
            </a:r>
            <a:endParaRPr sz="600"/>
          </a:p>
        </p:txBody>
      </p:sp>
      <p:sp>
        <p:nvSpPr>
          <p:cNvPr id="743" name="Google Shape;743;p30"/>
          <p:cNvSpPr txBox="1"/>
          <p:nvPr/>
        </p:nvSpPr>
        <p:spPr>
          <a:xfrm>
            <a:off x="1139800" y="813600"/>
            <a:ext cx="52689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Content Dashboard</a:t>
            </a:r>
            <a:endParaRPr sz="2400"/>
          </a:p>
        </p:txBody>
      </p:sp>
      <p:sp>
        <p:nvSpPr>
          <p:cNvPr id="744" name="Google Shape;744;p30"/>
          <p:cNvSpPr/>
          <p:nvPr/>
        </p:nvSpPr>
        <p:spPr>
          <a:xfrm>
            <a:off x="571510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Settings</a:t>
            </a:r>
            <a:endParaRPr/>
          </a:p>
        </p:txBody>
      </p:sp>
      <p:sp>
        <p:nvSpPr>
          <p:cNvPr id="745" name="Google Shape;745;p30"/>
          <p:cNvSpPr/>
          <p:nvPr/>
        </p:nvSpPr>
        <p:spPr>
          <a:xfrm>
            <a:off x="114315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Dashboard</a:t>
            </a:r>
            <a:endParaRPr/>
          </a:p>
        </p:txBody>
      </p:sp>
      <p:grpSp>
        <p:nvGrpSpPr>
          <p:cNvPr id="746" name="Google Shape;746;p30"/>
          <p:cNvGrpSpPr/>
          <p:nvPr/>
        </p:nvGrpSpPr>
        <p:grpSpPr>
          <a:xfrm>
            <a:off x="1187250" y="593994"/>
            <a:ext cx="197700" cy="273719"/>
            <a:chOff x="7410800" y="902106"/>
            <a:chExt cx="197700" cy="273719"/>
          </a:xfrm>
        </p:grpSpPr>
        <p:sp>
          <p:nvSpPr>
            <p:cNvPr id="747" name="Google Shape;747;p30"/>
            <p:cNvSpPr/>
            <p:nvPr/>
          </p:nvSpPr>
          <p:spPr>
            <a:xfrm>
              <a:off x="7410800" y="956225"/>
              <a:ext cx="197700" cy="219600"/>
            </a:xfrm>
            <a:prstGeom prst="blockArc">
              <a:avLst>
                <a:gd fmla="val 10800000" name="adj1"/>
                <a:gd fmla="val 171597" name="adj2"/>
                <a:gd fmla="val 5900" name="adj3"/>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0"/>
            <p:cNvSpPr/>
            <p:nvPr/>
          </p:nvSpPr>
          <p:spPr>
            <a:xfrm rot="1321383">
              <a:off x="7541751" y="903663"/>
              <a:ext cx="28802" cy="102786"/>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0"/>
            <p:cNvSpPr/>
            <p:nvPr/>
          </p:nvSpPr>
          <p:spPr>
            <a:xfrm rot="1321383">
              <a:off x="7524026" y="947013"/>
              <a:ext cx="28802" cy="102786"/>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0"/>
            <p:cNvSpPr/>
            <p:nvPr/>
          </p:nvSpPr>
          <p:spPr>
            <a:xfrm>
              <a:off x="7462700" y="1020125"/>
              <a:ext cx="93900" cy="91800"/>
            </a:xfrm>
            <a:prstGeom prst="chord">
              <a:avLst>
                <a:gd fmla="val 10560807" name="adj1"/>
                <a:gd fmla="val 256598"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51" name="Google Shape;751;p30"/>
          <p:cNvPicPr preferRelativeResize="0"/>
          <p:nvPr/>
        </p:nvPicPr>
        <p:blipFill>
          <a:blip r:embed="rId4">
            <a:alphaModFix/>
          </a:blip>
          <a:stretch>
            <a:fillRect/>
          </a:stretch>
        </p:blipFill>
        <p:spPr>
          <a:xfrm flipH="1">
            <a:off x="5774626" y="627944"/>
            <a:ext cx="149312" cy="149312"/>
          </a:xfrm>
          <a:prstGeom prst="rect">
            <a:avLst/>
          </a:prstGeom>
          <a:noFill/>
          <a:ln>
            <a:noFill/>
          </a:ln>
        </p:spPr>
      </p:pic>
      <p:sp>
        <p:nvSpPr>
          <p:cNvPr id="752" name="Google Shape;752;p30"/>
          <p:cNvSpPr/>
          <p:nvPr/>
        </p:nvSpPr>
        <p:spPr>
          <a:xfrm>
            <a:off x="1530517" y="2308400"/>
            <a:ext cx="93900" cy="933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600">
                <a:solidFill>
                  <a:schemeClr val="dk2"/>
                </a:solidFill>
              </a:rPr>
              <a:t>?</a:t>
            </a:r>
            <a:endParaRPr b="1" sz="600">
              <a:solidFill>
                <a:schemeClr val="dk2"/>
              </a:solidFill>
            </a:endParaRPr>
          </a:p>
        </p:txBody>
      </p:sp>
      <p:grpSp>
        <p:nvGrpSpPr>
          <p:cNvPr id="753" name="Google Shape;753;p30"/>
          <p:cNvGrpSpPr/>
          <p:nvPr/>
        </p:nvGrpSpPr>
        <p:grpSpPr>
          <a:xfrm>
            <a:off x="3025138" y="1481313"/>
            <a:ext cx="71370" cy="59475"/>
            <a:chOff x="2016275" y="468900"/>
            <a:chExt cx="549000" cy="457500"/>
          </a:xfrm>
        </p:grpSpPr>
        <p:sp>
          <p:nvSpPr>
            <p:cNvPr id="754" name="Google Shape;754;p30"/>
            <p:cNvSpPr/>
            <p:nvPr/>
          </p:nvSpPr>
          <p:spPr>
            <a:xfrm>
              <a:off x="2199275" y="468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0"/>
            <p:cNvSpPr/>
            <p:nvPr/>
          </p:nvSpPr>
          <p:spPr>
            <a:xfrm>
              <a:off x="2016275" y="468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0"/>
            <p:cNvSpPr/>
            <p:nvPr/>
          </p:nvSpPr>
          <p:spPr>
            <a:xfrm>
              <a:off x="2199275" y="651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0"/>
            <p:cNvSpPr/>
            <p:nvPr/>
          </p:nvSpPr>
          <p:spPr>
            <a:xfrm>
              <a:off x="2016275" y="651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0"/>
            <p:cNvSpPr/>
            <p:nvPr/>
          </p:nvSpPr>
          <p:spPr>
            <a:xfrm>
              <a:off x="2199275" y="834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0"/>
            <p:cNvSpPr/>
            <p:nvPr/>
          </p:nvSpPr>
          <p:spPr>
            <a:xfrm>
              <a:off x="2016275" y="834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0" name="Google Shape;760;p30"/>
          <p:cNvSpPr/>
          <p:nvPr/>
        </p:nvSpPr>
        <p:spPr>
          <a:xfrm>
            <a:off x="343575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Devices</a:t>
            </a:r>
            <a:endParaRPr/>
          </a:p>
        </p:txBody>
      </p:sp>
      <p:grpSp>
        <p:nvGrpSpPr>
          <p:cNvPr id="761" name="Google Shape;761;p30"/>
          <p:cNvGrpSpPr/>
          <p:nvPr/>
        </p:nvGrpSpPr>
        <p:grpSpPr>
          <a:xfrm>
            <a:off x="3471997" y="641113"/>
            <a:ext cx="156073" cy="122953"/>
            <a:chOff x="114150" y="93150"/>
            <a:chExt cx="558600" cy="463800"/>
          </a:xfrm>
        </p:grpSpPr>
        <p:sp>
          <p:nvSpPr>
            <p:cNvPr id="762" name="Google Shape;762;p30"/>
            <p:cNvSpPr/>
            <p:nvPr/>
          </p:nvSpPr>
          <p:spPr>
            <a:xfrm>
              <a:off x="114150" y="93150"/>
              <a:ext cx="558600" cy="329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3" name="Google Shape;763;p30"/>
            <p:cNvCxnSpPr>
              <a:stCxn id="762" idx="2"/>
            </p:cNvCxnSpPr>
            <p:nvPr/>
          </p:nvCxnSpPr>
          <p:spPr>
            <a:xfrm>
              <a:off x="393450" y="422550"/>
              <a:ext cx="1200" cy="129000"/>
            </a:xfrm>
            <a:prstGeom prst="straightConnector1">
              <a:avLst/>
            </a:prstGeom>
            <a:noFill/>
            <a:ln cap="flat" cmpd="sng" w="19050">
              <a:solidFill>
                <a:srgbClr val="000000"/>
              </a:solidFill>
              <a:prstDash val="solid"/>
              <a:round/>
              <a:headEnd len="med" w="med" type="none"/>
              <a:tailEnd len="med" w="med" type="none"/>
            </a:ln>
          </p:spPr>
        </p:cxnSp>
        <p:cxnSp>
          <p:nvCxnSpPr>
            <p:cNvPr id="764" name="Google Shape;764;p30"/>
            <p:cNvCxnSpPr/>
            <p:nvPr/>
          </p:nvCxnSpPr>
          <p:spPr>
            <a:xfrm flipH="1" rot="10800000">
              <a:off x="256650" y="551550"/>
              <a:ext cx="274200" cy="5400"/>
            </a:xfrm>
            <a:prstGeom prst="straightConnector1">
              <a:avLst/>
            </a:prstGeom>
            <a:noFill/>
            <a:ln cap="flat" cmpd="sng" w="19050">
              <a:solidFill>
                <a:srgbClr val="000000"/>
              </a:solidFill>
              <a:prstDash val="solid"/>
              <a:round/>
              <a:headEnd len="med" w="med" type="none"/>
              <a:tailEnd len="med" w="med" type="none"/>
            </a:ln>
          </p:spPr>
        </p:cxnSp>
      </p:grpSp>
      <p:sp>
        <p:nvSpPr>
          <p:cNvPr id="765" name="Google Shape;765;p30"/>
          <p:cNvSpPr/>
          <p:nvPr/>
        </p:nvSpPr>
        <p:spPr>
          <a:xfrm>
            <a:off x="2358925" y="2871300"/>
            <a:ext cx="685200" cy="149400"/>
          </a:xfrm>
          <a:prstGeom prst="roundRect">
            <a:avLst>
              <a:gd fmla="val 0" name="adj"/>
            </a:avLst>
          </a:prstGeom>
          <a:solidFill>
            <a:srgbClr val="CC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Deny</a:t>
            </a:r>
            <a:endParaRPr b="1" sz="800"/>
          </a:p>
        </p:txBody>
      </p:sp>
      <p:sp>
        <p:nvSpPr>
          <p:cNvPr id="766" name="Google Shape;766;p30">
            <a:hlinkClick action="ppaction://hlinksldjump" r:id="rId5"/>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0">
            <a:hlinkClick action="ppaction://hlinksldjump" r:id="rId6"/>
          </p:cNvPr>
          <p:cNvSpPr/>
          <p:nvPr/>
        </p:nvSpPr>
        <p:spPr>
          <a:xfrm>
            <a:off x="1558200" y="2871300"/>
            <a:ext cx="685200" cy="149400"/>
          </a:xfrm>
          <a:prstGeom prst="roundRect">
            <a:avLst>
              <a:gd fmla="val 0"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Approve</a:t>
            </a:r>
            <a:endParaRPr b="1" sz="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771" name="Shape 771"/>
        <p:cNvGrpSpPr/>
        <p:nvPr/>
      </p:nvGrpSpPr>
      <p:grpSpPr>
        <a:xfrm>
          <a:off x="0" y="0"/>
          <a:ext cx="0" cy="0"/>
          <a:chOff x="0" y="0"/>
          <a:chExt cx="0" cy="0"/>
        </a:xfrm>
      </p:grpSpPr>
      <p:sp>
        <p:nvSpPr>
          <p:cNvPr id="772" name="Google Shape;772;p31"/>
          <p:cNvSpPr/>
          <p:nvPr/>
        </p:nvSpPr>
        <p:spPr>
          <a:xfrm>
            <a:off x="1143150" y="25"/>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1"/>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774" name="Google Shape;774;p31">
            <a:hlinkClick action="ppaction://hlinksldjump" r:id="rId3"/>
          </p:cNvPr>
          <p:cNvSpPr/>
          <p:nvPr/>
        </p:nvSpPr>
        <p:spPr>
          <a:xfrm>
            <a:off x="1139800" y="0"/>
            <a:ext cx="208470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1"/>
          <p:cNvSpPr txBox="1"/>
          <p:nvPr/>
        </p:nvSpPr>
        <p:spPr>
          <a:xfrm>
            <a:off x="4703300" y="106900"/>
            <a:ext cx="24096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Domain Administrator @ RIT</a:t>
            </a:r>
            <a:endParaRPr b="1" sz="1200"/>
          </a:p>
        </p:txBody>
      </p:sp>
      <p:sp>
        <p:nvSpPr>
          <p:cNvPr id="776" name="Google Shape;776;p31"/>
          <p:cNvSpPr txBox="1"/>
          <p:nvPr/>
        </p:nvSpPr>
        <p:spPr>
          <a:xfrm>
            <a:off x="5302200" y="301600"/>
            <a:ext cx="18108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Kal Rabb</a:t>
            </a:r>
            <a:endParaRPr b="1" sz="1200"/>
          </a:p>
        </p:txBody>
      </p:sp>
      <p:sp>
        <p:nvSpPr>
          <p:cNvPr id="777" name="Google Shape;777;p31"/>
          <p:cNvSpPr txBox="1"/>
          <p:nvPr/>
        </p:nvSpPr>
        <p:spPr>
          <a:xfrm>
            <a:off x="1312650" y="1290900"/>
            <a:ext cx="6518700" cy="36939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chemeClr val="dk1"/>
              </a:solidFill>
            </a:endParaRPr>
          </a:p>
        </p:txBody>
      </p:sp>
      <p:sp>
        <p:nvSpPr>
          <p:cNvPr id="778" name="Google Shape;778;p31"/>
          <p:cNvSpPr/>
          <p:nvPr/>
        </p:nvSpPr>
        <p:spPr>
          <a:xfrm>
            <a:off x="7737450" y="1290900"/>
            <a:ext cx="93900" cy="36939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1"/>
          <p:cNvSpPr/>
          <p:nvPr/>
        </p:nvSpPr>
        <p:spPr>
          <a:xfrm>
            <a:off x="7756950" y="1406550"/>
            <a:ext cx="54900" cy="3462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1"/>
          <p:cNvSpPr/>
          <p:nvPr/>
        </p:nvSpPr>
        <p:spPr>
          <a:xfrm>
            <a:off x="7756950" y="131127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1"/>
          <p:cNvSpPr/>
          <p:nvPr/>
        </p:nvSpPr>
        <p:spPr>
          <a:xfrm rot="10800000">
            <a:off x="7756950" y="491072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1">
            <a:hlinkClick action="ppaction://hlinkshowjump?jump=firstslide"/>
          </p:cNvPr>
          <p:cNvSpPr/>
          <p:nvPr/>
        </p:nvSpPr>
        <p:spPr>
          <a:xfrm>
            <a:off x="7112900" y="187200"/>
            <a:ext cx="7935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Out</a:t>
            </a:r>
            <a:endParaRPr b="1" sz="1200">
              <a:solidFill>
                <a:srgbClr val="FFFFFF"/>
              </a:solidFill>
            </a:endParaRPr>
          </a:p>
        </p:txBody>
      </p:sp>
      <p:grpSp>
        <p:nvGrpSpPr>
          <p:cNvPr id="783" name="Google Shape;783;p31"/>
          <p:cNvGrpSpPr/>
          <p:nvPr/>
        </p:nvGrpSpPr>
        <p:grpSpPr>
          <a:xfrm>
            <a:off x="7113000" y="928200"/>
            <a:ext cx="247800" cy="246900"/>
            <a:chOff x="6834025" y="893425"/>
            <a:chExt cx="247800" cy="246900"/>
          </a:xfrm>
        </p:grpSpPr>
        <p:sp>
          <p:nvSpPr>
            <p:cNvPr id="784" name="Google Shape;784;p31"/>
            <p:cNvSpPr/>
            <p:nvPr/>
          </p:nvSpPr>
          <p:spPr>
            <a:xfrm>
              <a:off x="6834025" y="893425"/>
              <a:ext cx="247800" cy="2469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1"/>
            <p:cNvSpPr/>
            <p:nvPr/>
          </p:nvSpPr>
          <p:spPr>
            <a:xfrm>
              <a:off x="6859075" y="919525"/>
              <a:ext cx="197700" cy="194700"/>
            </a:xfrm>
            <a:prstGeom prst="plus">
              <a:avLst>
                <a:gd fmla="val 37737" name="adj"/>
              </a:avLst>
            </a:prstGeom>
            <a:solidFill>
              <a:srgbClr val="99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
        <p:nvSpPr>
          <p:cNvPr id="786" name="Google Shape;786;p31"/>
          <p:cNvSpPr txBox="1"/>
          <p:nvPr/>
        </p:nvSpPr>
        <p:spPr>
          <a:xfrm>
            <a:off x="7464800" y="1196400"/>
            <a:ext cx="405900" cy="9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600"/>
              <a:t>Archive</a:t>
            </a:r>
            <a:endParaRPr sz="600"/>
          </a:p>
        </p:txBody>
      </p:sp>
      <p:grpSp>
        <p:nvGrpSpPr>
          <p:cNvPr id="787" name="Google Shape;787;p31"/>
          <p:cNvGrpSpPr/>
          <p:nvPr/>
        </p:nvGrpSpPr>
        <p:grpSpPr>
          <a:xfrm>
            <a:off x="7543850" y="928200"/>
            <a:ext cx="247800" cy="246900"/>
            <a:chOff x="8346775" y="932250"/>
            <a:chExt cx="247800" cy="246900"/>
          </a:xfrm>
        </p:grpSpPr>
        <p:sp>
          <p:nvSpPr>
            <p:cNvPr id="788" name="Google Shape;788;p31"/>
            <p:cNvSpPr/>
            <p:nvPr/>
          </p:nvSpPr>
          <p:spPr>
            <a:xfrm>
              <a:off x="8346775" y="932250"/>
              <a:ext cx="247800" cy="2469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1"/>
            <p:cNvSpPr/>
            <p:nvPr/>
          </p:nvSpPr>
          <p:spPr>
            <a:xfrm flipH="1" rot="5400000">
              <a:off x="8436800" y="1042290"/>
              <a:ext cx="155400" cy="82500"/>
            </a:xfrm>
            <a:prstGeom prst="parallelogram">
              <a:avLst>
                <a:gd fmla="val 69666"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1"/>
            <p:cNvSpPr/>
            <p:nvPr/>
          </p:nvSpPr>
          <p:spPr>
            <a:xfrm rot="5400000">
              <a:off x="8424025" y="928476"/>
              <a:ext cx="93300" cy="138300"/>
            </a:xfrm>
            <a:prstGeom prst="rightArrow">
              <a:avLst>
                <a:gd fmla="val 50000" name="adj1"/>
                <a:gd fmla="val 50000"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1"/>
            <p:cNvSpPr/>
            <p:nvPr/>
          </p:nvSpPr>
          <p:spPr>
            <a:xfrm rot="-5400000">
              <a:off x="8348598" y="1042300"/>
              <a:ext cx="155400" cy="82500"/>
            </a:xfrm>
            <a:prstGeom prst="parallelogram">
              <a:avLst>
                <a:gd fmla="val 69666"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2" name="Google Shape;792;p31"/>
          <p:cNvSpPr txBox="1"/>
          <p:nvPr/>
        </p:nvSpPr>
        <p:spPr>
          <a:xfrm>
            <a:off x="7033950" y="1196350"/>
            <a:ext cx="405900" cy="9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600"/>
              <a:t>Add</a:t>
            </a:r>
            <a:endParaRPr sz="600"/>
          </a:p>
        </p:txBody>
      </p:sp>
      <p:sp>
        <p:nvSpPr>
          <p:cNvPr id="793" name="Google Shape;793;p31"/>
          <p:cNvSpPr txBox="1"/>
          <p:nvPr/>
        </p:nvSpPr>
        <p:spPr>
          <a:xfrm>
            <a:off x="1139800" y="813600"/>
            <a:ext cx="52689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Content Dashboard</a:t>
            </a:r>
            <a:endParaRPr sz="2400"/>
          </a:p>
        </p:txBody>
      </p:sp>
      <p:sp>
        <p:nvSpPr>
          <p:cNvPr id="794" name="Google Shape;794;p31"/>
          <p:cNvSpPr/>
          <p:nvPr/>
        </p:nvSpPr>
        <p:spPr>
          <a:xfrm>
            <a:off x="343575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Devices</a:t>
            </a:r>
            <a:endParaRPr/>
          </a:p>
        </p:txBody>
      </p:sp>
      <p:sp>
        <p:nvSpPr>
          <p:cNvPr id="795" name="Google Shape;795;p31"/>
          <p:cNvSpPr/>
          <p:nvPr/>
        </p:nvSpPr>
        <p:spPr>
          <a:xfrm>
            <a:off x="571510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Settings</a:t>
            </a:r>
            <a:endParaRPr/>
          </a:p>
        </p:txBody>
      </p:sp>
      <p:sp>
        <p:nvSpPr>
          <p:cNvPr id="796" name="Google Shape;796;p31"/>
          <p:cNvSpPr/>
          <p:nvPr/>
        </p:nvSpPr>
        <p:spPr>
          <a:xfrm>
            <a:off x="114315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Dashboard</a:t>
            </a:r>
            <a:endParaRPr/>
          </a:p>
        </p:txBody>
      </p:sp>
      <p:grpSp>
        <p:nvGrpSpPr>
          <p:cNvPr id="797" name="Google Shape;797;p31"/>
          <p:cNvGrpSpPr/>
          <p:nvPr/>
        </p:nvGrpSpPr>
        <p:grpSpPr>
          <a:xfrm>
            <a:off x="1187250" y="593994"/>
            <a:ext cx="197700" cy="273719"/>
            <a:chOff x="7410800" y="902106"/>
            <a:chExt cx="197700" cy="273719"/>
          </a:xfrm>
        </p:grpSpPr>
        <p:sp>
          <p:nvSpPr>
            <p:cNvPr id="798" name="Google Shape;798;p31"/>
            <p:cNvSpPr/>
            <p:nvPr/>
          </p:nvSpPr>
          <p:spPr>
            <a:xfrm>
              <a:off x="7410800" y="956225"/>
              <a:ext cx="197700" cy="219600"/>
            </a:xfrm>
            <a:prstGeom prst="blockArc">
              <a:avLst>
                <a:gd fmla="val 10800000" name="adj1"/>
                <a:gd fmla="val 171597" name="adj2"/>
                <a:gd fmla="val 5900" name="adj3"/>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1"/>
            <p:cNvSpPr/>
            <p:nvPr/>
          </p:nvSpPr>
          <p:spPr>
            <a:xfrm rot="1321383">
              <a:off x="7541751" y="903663"/>
              <a:ext cx="28802" cy="102786"/>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1"/>
            <p:cNvSpPr/>
            <p:nvPr/>
          </p:nvSpPr>
          <p:spPr>
            <a:xfrm rot="1321383">
              <a:off x="7524026" y="947013"/>
              <a:ext cx="28802" cy="102786"/>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1"/>
            <p:cNvSpPr/>
            <p:nvPr/>
          </p:nvSpPr>
          <p:spPr>
            <a:xfrm>
              <a:off x="7462700" y="1020125"/>
              <a:ext cx="93900" cy="91800"/>
            </a:xfrm>
            <a:prstGeom prst="chord">
              <a:avLst>
                <a:gd fmla="val 10560807" name="adj1"/>
                <a:gd fmla="val 256598"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02" name="Google Shape;802;p31"/>
          <p:cNvPicPr preferRelativeResize="0"/>
          <p:nvPr/>
        </p:nvPicPr>
        <p:blipFill>
          <a:blip r:embed="rId4">
            <a:alphaModFix/>
          </a:blip>
          <a:stretch>
            <a:fillRect/>
          </a:stretch>
        </p:blipFill>
        <p:spPr>
          <a:xfrm flipH="1">
            <a:off x="5774626" y="627944"/>
            <a:ext cx="149312" cy="149312"/>
          </a:xfrm>
          <a:prstGeom prst="rect">
            <a:avLst/>
          </a:prstGeom>
          <a:noFill/>
          <a:ln>
            <a:noFill/>
          </a:ln>
        </p:spPr>
      </p:pic>
      <p:grpSp>
        <p:nvGrpSpPr>
          <p:cNvPr id="803" name="Google Shape;803;p31"/>
          <p:cNvGrpSpPr/>
          <p:nvPr/>
        </p:nvGrpSpPr>
        <p:grpSpPr>
          <a:xfrm>
            <a:off x="3471997" y="641113"/>
            <a:ext cx="156073" cy="122953"/>
            <a:chOff x="114150" y="93150"/>
            <a:chExt cx="558600" cy="463800"/>
          </a:xfrm>
        </p:grpSpPr>
        <p:sp>
          <p:nvSpPr>
            <p:cNvPr id="804" name="Google Shape;804;p31"/>
            <p:cNvSpPr/>
            <p:nvPr/>
          </p:nvSpPr>
          <p:spPr>
            <a:xfrm>
              <a:off x="114150" y="93150"/>
              <a:ext cx="558600" cy="329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5" name="Google Shape;805;p31"/>
            <p:cNvCxnSpPr>
              <a:stCxn id="804" idx="2"/>
            </p:cNvCxnSpPr>
            <p:nvPr/>
          </p:nvCxnSpPr>
          <p:spPr>
            <a:xfrm>
              <a:off x="393450" y="422550"/>
              <a:ext cx="1200" cy="129000"/>
            </a:xfrm>
            <a:prstGeom prst="straightConnector1">
              <a:avLst/>
            </a:prstGeom>
            <a:noFill/>
            <a:ln cap="flat" cmpd="sng" w="19050">
              <a:solidFill>
                <a:srgbClr val="000000"/>
              </a:solidFill>
              <a:prstDash val="solid"/>
              <a:round/>
              <a:headEnd len="med" w="med" type="none"/>
              <a:tailEnd len="med" w="med" type="none"/>
            </a:ln>
          </p:spPr>
        </p:cxnSp>
        <p:cxnSp>
          <p:nvCxnSpPr>
            <p:cNvPr id="806" name="Google Shape;806;p31"/>
            <p:cNvCxnSpPr/>
            <p:nvPr/>
          </p:nvCxnSpPr>
          <p:spPr>
            <a:xfrm flipH="1" rot="10800000">
              <a:off x="256650" y="551550"/>
              <a:ext cx="274200" cy="5400"/>
            </a:xfrm>
            <a:prstGeom prst="straightConnector1">
              <a:avLst/>
            </a:prstGeom>
            <a:noFill/>
            <a:ln cap="flat" cmpd="sng" w="19050">
              <a:solidFill>
                <a:srgbClr val="000000"/>
              </a:solidFill>
              <a:prstDash val="solid"/>
              <a:round/>
              <a:headEnd len="med" w="med" type="none"/>
              <a:tailEnd len="med" w="med" type="none"/>
            </a:ln>
          </p:spPr>
        </p:cxnSp>
      </p:grpSp>
      <p:sp>
        <p:nvSpPr>
          <p:cNvPr id="807" name="Google Shape;807;p31"/>
          <p:cNvSpPr/>
          <p:nvPr/>
        </p:nvSpPr>
        <p:spPr>
          <a:xfrm>
            <a:off x="1481325" y="1442150"/>
            <a:ext cx="1649400" cy="1652700"/>
          </a:xfrm>
          <a:prstGeom prst="roundRect">
            <a:avLst>
              <a:gd fmla="val 3347" name="adj"/>
            </a:avLst>
          </a:prstGeom>
          <a:solidFill>
            <a:schemeClr val="lt2"/>
          </a:solidFill>
          <a:ln cap="flat" cmpd="sng" w="9525">
            <a:solidFill>
              <a:srgbClr val="000000"/>
            </a:solidFill>
            <a:prstDash val="solid"/>
            <a:round/>
            <a:headEnd len="sm" w="sm" type="none"/>
            <a:tailEnd len="sm" w="sm" type="none"/>
          </a:ln>
        </p:spPr>
        <p:txBody>
          <a:bodyPr anchorCtr="0" anchor="t" bIns="91425" lIns="0" spcFirstLastPara="1" rIns="0" wrap="square" tIns="0">
            <a:noAutofit/>
          </a:bodyPr>
          <a:lstStyle/>
          <a:p>
            <a:pPr indent="0" lvl="0" marL="0" rtl="0" algn="l">
              <a:spcBef>
                <a:spcPts val="0"/>
              </a:spcBef>
              <a:spcAft>
                <a:spcPts val="0"/>
              </a:spcAft>
              <a:buNone/>
            </a:pPr>
            <a:r>
              <a:rPr b="1" lang="en" sz="700"/>
              <a:t> Lost Student ID</a:t>
            </a:r>
            <a:endParaRPr b="1" sz="700"/>
          </a:p>
          <a:p>
            <a:pPr indent="0" lvl="0" marL="0" rtl="0" algn="l">
              <a:spcBef>
                <a:spcPts val="0"/>
              </a:spcBef>
              <a:spcAft>
                <a:spcPts val="0"/>
              </a:spcAft>
              <a:buNone/>
            </a:pPr>
            <a:r>
              <a:rPr lang="en" sz="700"/>
              <a:t> My name is Matt Dunn. Please</a:t>
            </a:r>
            <a:endParaRPr sz="700"/>
          </a:p>
          <a:p>
            <a:pPr indent="0" lvl="0" marL="0" rtl="0" algn="l">
              <a:spcBef>
                <a:spcPts val="0"/>
              </a:spcBef>
              <a:spcAft>
                <a:spcPts val="0"/>
              </a:spcAft>
              <a:buNone/>
            </a:pPr>
            <a:r>
              <a:rPr lang="en" sz="700"/>
              <a:t> email me if you find it. Thanks!</a:t>
            </a:r>
            <a:br>
              <a:rPr b="1" lang="en" sz="700"/>
            </a:br>
            <a:endParaRPr b="1" sz="700"/>
          </a:p>
          <a:p>
            <a:pPr indent="0" lvl="0" marL="0" rtl="0" algn="l">
              <a:spcBef>
                <a:spcPts val="0"/>
              </a:spcBef>
              <a:spcAft>
                <a:spcPts val="0"/>
              </a:spcAft>
              <a:buNone/>
            </a:pPr>
            <a:r>
              <a:t/>
            </a:r>
            <a:endParaRPr b="1" sz="700"/>
          </a:p>
          <a:p>
            <a:pPr indent="0" lvl="0" marL="0" rtl="0" algn="l">
              <a:spcBef>
                <a:spcPts val="0"/>
              </a:spcBef>
              <a:spcAft>
                <a:spcPts val="0"/>
              </a:spcAft>
              <a:buNone/>
            </a:pPr>
            <a:r>
              <a:t/>
            </a:r>
            <a:endParaRPr b="1" sz="700"/>
          </a:p>
          <a:p>
            <a:pPr indent="0" lvl="0" marL="0" rtl="0" algn="l">
              <a:spcBef>
                <a:spcPts val="0"/>
              </a:spcBef>
              <a:spcAft>
                <a:spcPts val="0"/>
              </a:spcAft>
              <a:buNone/>
            </a:pPr>
            <a:r>
              <a:rPr lang="en" sz="700"/>
              <a:t> mbd9441@rit.edu</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en" sz="700">
                <a:solidFill>
                  <a:schemeClr val="dk1"/>
                </a:solidFill>
              </a:rPr>
              <a:t>      mbd9441@rit.edu</a:t>
            </a:r>
            <a:endParaRPr sz="700">
              <a:solidFill>
                <a:schemeClr val="dk1"/>
              </a:solidFill>
            </a:endParaRPr>
          </a:p>
          <a:p>
            <a:pPr indent="0" lvl="0" marL="0" rtl="0" algn="l">
              <a:spcBef>
                <a:spcPts val="0"/>
              </a:spcBef>
              <a:spcAft>
                <a:spcPts val="0"/>
              </a:spcAft>
              <a:buNone/>
            </a:pPr>
            <a:r>
              <a:rPr b="1" lang="en" sz="700">
                <a:solidFill>
                  <a:schemeClr val="dk1"/>
                </a:solidFill>
              </a:rPr>
              <a:t> Device:</a:t>
            </a:r>
            <a:r>
              <a:rPr lang="en" sz="700">
                <a:solidFill>
                  <a:schemeClr val="dk1"/>
                </a:solidFill>
              </a:rPr>
              <a:t>  Golisano First Floor Hallway 1</a:t>
            </a:r>
            <a:endParaRPr sz="700">
              <a:solidFill>
                <a:schemeClr val="dk1"/>
              </a:solidFill>
            </a:endParaRPr>
          </a:p>
          <a:p>
            <a:pPr indent="0" lvl="0" marL="0" rtl="0" algn="l">
              <a:spcBef>
                <a:spcPts val="0"/>
              </a:spcBef>
              <a:spcAft>
                <a:spcPts val="0"/>
              </a:spcAft>
              <a:buNone/>
            </a:pPr>
            <a:r>
              <a:rPr b="1" lang="en" sz="700"/>
              <a:t> Submitted: </a:t>
            </a:r>
            <a:r>
              <a:rPr lang="en" sz="700"/>
              <a:t>                        10-19-2018</a:t>
            </a:r>
            <a:endParaRPr sz="700"/>
          </a:p>
          <a:p>
            <a:pPr indent="0" lvl="0" marL="0" rtl="0" algn="l">
              <a:spcBef>
                <a:spcPts val="0"/>
              </a:spcBef>
              <a:spcAft>
                <a:spcPts val="0"/>
              </a:spcAft>
              <a:buNone/>
            </a:pPr>
            <a:r>
              <a:rPr b="1" lang="en" sz="700"/>
              <a:t> Status:</a:t>
            </a:r>
            <a:r>
              <a:rPr lang="en" sz="700"/>
              <a:t>                                  </a:t>
            </a:r>
            <a:r>
              <a:rPr lang="en" sz="700">
                <a:solidFill>
                  <a:srgbClr val="999999"/>
                </a:solidFill>
              </a:rPr>
              <a:t> </a:t>
            </a:r>
            <a:r>
              <a:rPr lang="en" sz="700">
                <a:solidFill>
                  <a:srgbClr val="666666"/>
                </a:solidFill>
              </a:rPr>
              <a:t>Reserved</a:t>
            </a:r>
            <a:endParaRPr sz="700">
              <a:solidFill>
                <a:srgbClr val="666666"/>
              </a:solidFill>
            </a:endParaRPr>
          </a:p>
          <a:p>
            <a:pPr indent="0" lvl="0" marL="0" rtl="0" algn="l">
              <a:spcBef>
                <a:spcPts val="0"/>
              </a:spcBef>
              <a:spcAft>
                <a:spcPts val="0"/>
              </a:spcAft>
              <a:buNone/>
            </a:pPr>
            <a:r>
              <a:rPr b="1" lang="en" sz="700"/>
              <a:t> Scans:</a:t>
            </a:r>
            <a:r>
              <a:rPr lang="en" sz="700"/>
              <a:t>                                            N/A</a:t>
            </a:r>
            <a:endParaRPr sz="700"/>
          </a:p>
        </p:txBody>
      </p:sp>
      <p:sp>
        <p:nvSpPr>
          <p:cNvPr id="808" name="Google Shape;808;p31"/>
          <p:cNvSpPr/>
          <p:nvPr/>
        </p:nvSpPr>
        <p:spPr>
          <a:xfrm>
            <a:off x="1558200" y="2871300"/>
            <a:ext cx="685200" cy="149400"/>
          </a:xfrm>
          <a:prstGeom prst="roundRect">
            <a:avLst>
              <a:gd fmla="val 0"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Push</a:t>
            </a:r>
            <a:endParaRPr b="1" sz="800"/>
          </a:p>
        </p:txBody>
      </p:sp>
      <p:sp>
        <p:nvSpPr>
          <p:cNvPr id="809" name="Google Shape;809;p31"/>
          <p:cNvSpPr/>
          <p:nvPr/>
        </p:nvSpPr>
        <p:spPr>
          <a:xfrm>
            <a:off x="2358925" y="2871300"/>
            <a:ext cx="685200" cy="149400"/>
          </a:xfrm>
          <a:prstGeom prst="roundRect">
            <a:avLst>
              <a:gd fmla="val 0" name="adj"/>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Archive</a:t>
            </a:r>
            <a:endParaRPr b="1" sz="800"/>
          </a:p>
        </p:txBody>
      </p:sp>
      <p:sp>
        <p:nvSpPr>
          <p:cNvPr id="810" name="Google Shape;810;p31"/>
          <p:cNvSpPr/>
          <p:nvPr/>
        </p:nvSpPr>
        <p:spPr>
          <a:xfrm>
            <a:off x="1530517" y="2308400"/>
            <a:ext cx="93900" cy="933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600">
                <a:solidFill>
                  <a:schemeClr val="dk2"/>
                </a:solidFill>
              </a:rPr>
              <a:t>?</a:t>
            </a:r>
            <a:endParaRPr b="1" sz="600">
              <a:solidFill>
                <a:schemeClr val="dk2"/>
              </a:solidFill>
            </a:endParaRPr>
          </a:p>
        </p:txBody>
      </p:sp>
      <p:sp>
        <p:nvSpPr>
          <p:cNvPr id="811" name="Google Shape;811;p31"/>
          <p:cNvSpPr/>
          <p:nvPr/>
        </p:nvSpPr>
        <p:spPr>
          <a:xfrm>
            <a:off x="100" y="0"/>
            <a:ext cx="9144000" cy="5143500"/>
          </a:xfrm>
          <a:prstGeom prst="rect">
            <a:avLst/>
          </a:prstGeom>
          <a:solidFill>
            <a:srgbClr val="000000">
              <a:alpha val="65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1"/>
          <p:cNvSpPr/>
          <p:nvPr/>
        </p:nvSpPr>
        <p:spPr>
          <a:xfrm>
            <a:off x="2049150" y="1190150"/>
            <a:ext cx="5059200" cy="3251100"/>
          </a:xfrm>
          <a:prstGeom prst="roundRect">
            <a:avLst>
              <a:gd fmla="val 5298" name="adj"/>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Request Approved!</a:t>
            </a:r>
            <a:endParaRPr b="1">
              <a:solidFill>
                <a:schemeClr val="dk1"/>
              </a:solidFill>
            </a:endParaRPr>
          </a:p>
          <a:p>
            <a:pPr indent="0" lvl="0" marL="0" rtl="0" algn="ctr">
              <a:spcBef>
                <a:spcPts val="0"/>
              </a:spcBef>
              <a:spcAft>
                <a:spcPts val="0"/>
              </a:spcAft>
              <a:buNone/>
            </a:pPr>
            <a:r>
              <a:t/>
            </a:r>
            <a:endParaRPr b="1">
              <a:solidFill>
                <a:schemeClr val="dk1"/>
              </a:solidFill>
            </a:endParaRPr>
          </a:p>
          <a:p>
            <a:pPr indent="0" lvl="0" marL="0" rtl="0" algn="ctr">
              <a:spcBef>
                <a:spcPts val="0"/>
              </a:spcBef>
              <a:spcAft>
                <a:spcPts val="0"/>
              </a:spcAft>
              <a:buNone/>
            </a:pPr>
            <a:r>
              <a:t/>
            </a:r>
            <a:endParaRPr b="1">
              <a:solidFill>
                <a:schemeClr val="dk1"/>
              </a:solidFill>
            </a:endParaRPr>
          </a:p>
          <a:p>
            <a:pPr indent="0" lvl="0" marL="0" rtl="0" algn="ctr">
              <a:spcBef>
                <a:spcPts val="0"/>
              </a:spcBef>
              <a:spcAft>
                <a:spcPts val="0"/>
              </a:spcAft>
              <a:buNone/>
            </a:pPr>
            <a:r>
              <a:rPr lang="en" sz="1200">
                <a:solidFill>
                  <a:schemeClr val="dk1"/>
                </a:solidFill>
              </a:rPr>
              <a:t>Matt Dunn has been notified via mbd9441@rit.edu</a:t>
            </a:r>
            <a:endParaRPr b="1"/>
          </a:p>
        </p:txBody>
      </p:sp>
      <p:sp>
        <p:nvSpPr>
          <p:cNvPr id="813" name="Google Shape;813;p31">
            <a:hlinkClick action="ppaction://hlinksldjump" r:id="rId5"/>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1">
            <a:hlinkClick action="ppaction://hlinksldjump" r:id="rId6"/>
          </p:cNvPr>
          <p:cNvSpPr/>
          <p:nvPr/>
        </p:nvSpPr>
        <p:spPr>
          <a:xfrm>
            <a:off x="3967050" y="4067950"/>
            <a:ext cx="1209900" cy="219600"/>
          </a:xfrm>
          <a:prstGeom prst="roundRect">
            <a:avLst>
              <a:gd fmla="val 16667"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Accept</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84" name="Shape 84"/>
        <p:cNvGrpSpPr/>
        <p:nvPr/>
      </p:nvGrpSpPr>
      <p:grpSpPr>
        <a:xfrm>
          <a:off x="0" y="0"/>
          <a:ext cx="0" cy="0"/>
          <a:chOff x="0" y="0"/>
          <a:chExt cx="0" cy="0"/>
        </a:xfrm>
      </p:grpSpPr>
      <p:sp>
        <p:nvSpPr>
          <p:cNvPr id="85" name="Google Shape;85;p14"/>
          <p:cNvSpPr/>
          <p:nvPr/>
        </p:nvSpPr>
        <p:spPr>
          <a:xfrm>
            <a:off x="1143150" y="594000"/>
            <a:ext cx="6858000" cy="4549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87" name="Google Shape;87;p14"/>
          <p:cNvSpPr txBox="1"/>
          <p:nvPr/>
        </p:nvSpPr>
        <p:spPr>
          <a:xfrm>
            <a:off x="4818925" y="51600"/>
            <a:ext cx="1045800" cy="135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800"/>
              <a:t>Email Address</a:t>
            </a:r>
            <a:endParaRPr b="1" sz="800"/>
          </a:p>
        </p:txBody>
      </p:sp>
      <p:sp>
        <p:nvSpPr>
          <p:cNvPr id="88" name="Google Shape;88;p14"/>
          <p:cNvSpPr txBox="1"/>
          <p:nvPr/>
        </p:nvSpPr>
        <p:spPr>
          <a:xfrm>
            <a:off x="5980325" y="51600"/>
            <a:ext cx="1045800" cy="135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800"/>
              <a:t>Password</a:t>
            </a:r>
            <a:endParaRPr b="1" sz="800"/>
          </a:p>
        </p:txBody>
      </p:sp>
      <p:sp>
        <p:nvSpPr>
          <p:cNvPr id="89" name="Google Shape;89;p14"/>
          <p:cNvSpPr txBox="1"/>
          <p:nvPr/>
        </p:nvSpPr>
        <p:spPr>
          <a:xfrm>
            <a:off x="1143150" y="715425"/>
            <a:ext cx="52653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Post to RIT!</a:t>
            </a:r>
            <a:endParaRPr sz="2400"/>
          </a:p>
        </p:txBody>
      </p:sp>
      <p:sp>
        <p:nvSpPr>
          <p:cNvPr id="90" name="Google Shape;90;p14"/>
          <p:cNvSpPr/>
          <p:nvPr/>
        </p:nvSpPr>
        <p:spPr>
          <a:xfrm>
            <a:off x="1776750" y="1315350"/>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Subject</a:t>
            </a:r>
            <a:endParaRPr b="1"/>
          </a:p>
        </p:txBody>
      </p:sp>
      <p:sp>
        <p:nvSpPr>
          <p:cNvPr id="91" name="Google Shape;91;p14"/>
          <p:cNvSpPr/>
          <p:nvPr/>
        </p:nvSpPr>
        <p:spPr>
          <a:xfrm>
            <a:off x="1776750" y="1924025"/>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Message</a:t>
            </a:r>
            <a:endParaRPr b="1"/>
          </a:p>
        </p:txBody>
      </p:sp>
      <p:sp>
        <p:nvSpPr>
          <p:cNvPr id="92" name="Google Shape;92;p14"/>
          <p:cNvSpPr/>
          <p:nvPr/>
        </p:nvSpPr>
        <p:spPr>
          <a:xfrm>
            <a:off x="1776850" y="2748075"/>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Content</a:t>
            </a:r>
            <a:endParaRPr b="1"/>
          </a:p>
        </p:txBody>
      </p:sp>
      <p:sp>
        <p:nvSpPr>
          <p:cNvPr id="93" name="Google Shape;93;p14"/>
          <p:cNvSpPr/>
          <p:nvPr/>
        </p:nvSpPr>
        <p:spPr>
          <a:xfrm>
            <a:off x="1776850" y="3352550"/>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Email</a:t>
            </a:r>
            <a:endParaRPr b="1"/>
          </a:p>
        </p:txBody>
      </p:sp>
      <p:sp>
        <p:nvSpPr>
          <p:cNvPr id="94" name="Google Shape;94;p14"/>
          <p:cNvSpPr txBox="1"/>
          <p:nvPr/>
        </p:nvSpPr>
        <p:spPr>
          <a:xfrm>
            <a:off x="2993800" y="13129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What’s your headline?</a:t>
            </a:r>
            <a:endParaRPr sz="1000"/>
          </a:p>
        </p:txBody>
      </p:sp>
      <p:sp>
        <p:nvSpPr>
          <p:cNvPr id="95" name="Google Shape;95;p14"/>
          <p:cNvSpPr txBox="1"/>
          <p:nvPr/>
        </p:nvSpPr>
        <p:spPr>
          <a:xfrm>
            <a:off x="2993800" y="19240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would you like to tell people?</a:t>
            </a:r>
            <a:endParaRPr sz="1000"/>
          </a:p>
        </p:txBody>
      </p:sp>
      <p:sp>
        <p:nvSpPr>
          <p:cNvPr id="96" name="Google Shape;96;p14"/>
          <p:cNvSpPr txBox="1"/>
          <p:nvPr/>
        </p:nvSpPr>
        <p:spPr>
          <a:xfrm>
            <a:off x="2993800" y="2748088"/>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Where are you redirecting people?</a:t>
            </a:r>
            <a:endParaRPr sz="1000"/>
          </a:p>
        </p:txBody>
      </p:sp>
      <p:sp>
        <p:nvSpPr>
          <p:cNvPr id="97" name="Google Shape;97;p14"/>
          <p:cNvSpPr txBox="1"/>
          <p:nvPr/>
        </p:nvSpPr>
        <p:spPr>
          <a:xfrm>
            <a:off x="2993800" y="3352538"/>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Your email address</a:t>
            </a:r>
            <a:endParaRPr sz="1000"/>
          </a:p>
        </p:txBody>
      </p:sp>
      <p:sp>
        <p:nvSpPr>
          <p:cNvPr id="98" name="Google Shape;98;p14"/>
          <p:cNvSpPr/>
          <p:nvPr/>
        </p:nvSpPr>
        <p:spPr>
          <a:xfrm>
            <a:off x="7141725" y="187200"/>
            <a:ext cx="7647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In</a:t>
            </a:r>
            <a:endParaRPr b="1" sz="1200">
              <a:solidFill>
                <a:srgbClr val="FFFFFF"/>
              </a:solidFill>
            </a:endParaRPr>
          </a:p>
        </p:txBody>
      </p:sp>
      <p:sp>
        <p:nvSpPr>
          <p:cNvPr id="99" name="Google Shape;99;p14"/>
          <p:cNvSpPr/>
          <p:nvPr/>
        </p:nvSpPr>
        <p:spPr>
          <a:xfrm>
            <a:off x="5980325" y="187200"/>
            <a:ext cx="1045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4818925" y="187200"/>
            <a:ext cx="1045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1776650" y="1534950"/>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Lost Student ID</a:t>
            </a:r>
            <a:endParaRPr/>
          </a:p>
        </p:txBody>
      </p:sp>
      <p:sp>
        <p:nvSpPr>
          <p:cNvPr id="102" name="Google Shape;102;p14"/>
          <p:cNvSpPr/>
          <p:nvPr/>
        </p:nvSpPr>
        <p:spPr>
          <a:xfrm>
            <a:off x="1776750" y="2143625"/>
            <a:ext cx="5590800" cy="439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My name is Matt Dunn. Please email me if you find it. Thanks!</a:t>
            </a:r>
            <a:endParaRPr sz="1200">
              <a:solidFill>
                <a:schemeClr val="dk1"/>
              </a:solidFill>
            </a:endParaRPr>
          </a:p>
          <a:p>
            <a:pPr indent="0" lvl="0" marL="0" rtl="0" algn="l">
              <a:spcBef>
                <a:spcPts val="0"/>
              </a:spcBef>
              <a:spcAft>
                <a:spcPts val="0"/>
              </a:spcAft>
              <a:buNone/>
            </a:pPr>
            <a:r>
              <a:t/>
            </a:r>
            <a:endParaRPr/>
          </a:p>
        </p:txBody>
      </p:sp>
      <p:sp>
        <p:nvSpPr>
          <p:cNvPr id="103" name="Google Shape;103;p14"/>
          <p:cNvSpPr/>
          <p:nvPr/>
        </p:nvSpPr>
        <p:spPr>
          <a:xfrm>
            <a:off x="1776750" y="2967675"/>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mbd9441@rit.edu</a:t>
            </a:r>
            <a:endParaRPr/>
          </a:p>
        </p:txBody>
      </p:sp>
      <p:sp>
        <p:nvSpPr>
          <p:cNvPr id="104" name="Google Shape;104;p14"/>
          <p:cNvSpPr/>
          <p:nvPr/>
        </p:nvSpPr>
        <p:spPr>
          <a:xfrm>
            <a:off x="1776750" y="3572150"/>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mbd9441@rit.edu</a:t>
            </a:r>
            <a:endParaRPr/>
          </a:p>
        </p:txBody>
      </p:sp>
      <p:sp>
        <p:nvSpPr>
          <p:cNvPr id="105" name="Google Shape;105;p14">
            <a:hlinkClick action="ppaction://hlinksldjump" r:id="rId3"/>
          </p:cNvPr>
          <p:cNvSpPr/>
          <p:nvPr/>
        </p:nvSpPr>
        <p:spPr>
          <a:xfrm>
            <a:off x="1139800" y="0"/>
            <a:ext cx="208470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1776850" y="3957038"/>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Device</a:t>
            </a:r>
            <a:endParaRPr b="1"/>
          </a:p>
        </p:txBody>
      </p:sp>
      <p:sp>
        <p:nvSpPr>
          <p:cNvPr id="107" name="Google Shape;107;p14"/>
          <p:cNvSpPr txBox="1"/>
          <p:nvPr/>
        </p:nvSpPr>
        <p:spPr>
          <a:xfrm>
            <a:off x="2993800" y="39570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device would you like to post to?</a:t>
            </a:r>
            <a:endParaRPr sz="1000"/>
          </a:p>
        </p:txBody>
      </p:sp>
      <p:sp>
        <p:nvSpPr>
          <p:cNvPr id="108" name="Google Shape;108;p14"/>
          <p:cNvSpPr/>
          <p:nvPr/>
        </p:nvSpPr>
        <p:spPr>
          <a:xfrm>
            <a:off x="1776750" y="4176638"/>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Golisano Hallway First Floor 1</a:t>
            </a:r>
            <a:endParaRPr/>
          </a:p>
        </p:txBody>
      </p:sp>
      <p:sp>
        <p:nvSpPr>
          <p:cNvPr id="109" name="Google Shape;109;p14"/>
          <p:cNvSpPr/>
          <p:nvPr/>
        </p:nvSpPr>
        <p:spPr>
          <a:xfrm rot="10800000">
            <a:off x="7116875" y="4226750"/>
            <a:ext cx="162600" cy="1194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a:hlinkClick action="ppaction://hlinksldjump" r:id="rId4"/>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a:hlinkClick action="ppaction://hlinksldjump" r:id="rId5"/>
          </p:cNvPr>
          <p:cNvSpPr/>
          <p:nvPr/>
        </p:nvSpPr>
        <p:spPr>
          <a:xfrm>
            <a:off x="3745500" y="4620925"/>
            <a:ext cx="1653000" cy="392100"/>
          </a:xfrm>
          <a:prstGeom prst="roundRect">
            <a:avLst>
              <a:gd fmla="val 16667"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Submit Request</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818" name="Shape 818"/>
        <p:cNvGrpSpPr/>
        <p:nvPr/>
      </p:nvGrpSpPr>
      <p:grpSpPr>
        <a:xfrm>
          <a:off x="0" y="0"/>
          <a:ext cx="0" cy="0"/>
          <a:chOff x="0" y="0"/>
          <a:chExt cx="0" cy="0"/>
        </a:xfrm>
      </p:grpSpPr>
      <p:sp>
        <p:nvSpPr>
          <p:cNvPr id="819" name="Google Shape;819;p32"/>
          <p:cNvSpPr/>
          <p:nvPr/>
        </p:nvSpPr>
        <p:spPr>
          <a:xfrm>
            <a:off x="1143150" y="25"/>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2"/>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821" name="Google Shape;821;p32">
            <a:hlinkClick action="ppaction://hlinksldjump" r:id="rId3"/>
          </p:cNvPr>
          <p:cNvSpPr/>
          <p:nvPr/>
        </p:nvSpPr>
        <p:spPr>
          <a:xfrm>
            <a:off x="1139800" y="0"/>
            <a:ext cx="208470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2"/>
          <p:cNvSpPr txBox="1"/>
          <p:nvPr/>
        </p:nvSpPr>
        <p:spPr>
          <a:xfrm>
            <a:off x="4703300" y="106900"/>
            <a:ext cx="24096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Domain Administrator @ RIT</a:t>
            </a:r>
            <a:endParaRPr b="1" sz="1200"/>
          </a:p>
        </p:txBody>
      </p:sp>
      <p:sp>
        <p:nvSpPr>
          <p:cNvPr id="823" name="Google Shape;823;p32"/>
          <p:cNvSpPr txBox="1"/>
          <p:nvPr/>
        </p:nvSpPr>
        <p:spPr>
          <a:xfrm>
            <a:off x="5302200" y="301600"/>
            <a:ext cx="18108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Kal Rabb</a:t>
            </a:r>
            <a:endParaRPr b="1" sz="1200"/>
          </a:p>
        </p:txBody>
      </p:sp>
      <p:sp>
        <p:nvSpPr>
          <p:cNvPr id="824" name="Google Shape;824;p32"/>
          <p:cNvSpPr txBox="1"/>
          <p:nvPr/>
        </p:nvSpPr>
        <p:spPr>
          <a:xfrm>
            <a:off x="1312650" y="1290900"/>
            <a:ext cx="6518700" cy="36939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chemeClr val="dk1"/>
              </a:solidFill>
            </a:endParaRPr>
          </a:p>
        </p:txBody>
      </p:sp>
      <p:sp>
        <p:nvSpPr>
          <p:cNvPr id="825" name="Google Shape;825;p32"/>
          <p:cNvSpPr/>
          <p:nvPr/>
        </p:nvSpPr>
        <p:spPr>
          <a:xfrm>
            <a:off x="7737450" y="1290900"/>
            <a:ext cx="93900" cy="36939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2"/>
          <p:cNvSpPr/>
          <p:nvPr/>
        </p:nvSpPr>
        <p:spPr>
          <a:xfrm>
            <a:off x="7756950" y="1406550"/>
            <a:ext cx="54900" cy="3462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2"/>
          <p:cNvSpPr/>
          <p:nvPr/>
        </p:nvSpPr>
        <p:spPr>
          <a:xfrm>
            <a:off x="7756950" y="131127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2"/>
          <p:cNvSpPr/>
          <p:nvPr/>
        </p:nvSpPr>
        <p:spPr>
          <a:xfrm rot="10800000">
            <a:off x="7756950" y="491072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2">
            <a:hlinkClick action="ppaction://hlinkshowjump?jump=firstslide"/>
          </p:cNvPr>
          <p:cNvSpPr/>
          <p:nvPr/>
        </p:nvSpPr>
        <p:spPr>
          <a:xfrm>
            <a:off x="7112900" y="187200"/>
            <a:ext cx="7935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Out</a:t>
            </a:r>
            <a:endParaRPr b="1" sz="1200">
              <a:solidFill>
                <a:srgbClr val="FFFFFF"/>
              </a:solidFill>
            </a:endParaRPr>
          </a:p>
        </p:txBody>
      </p:sp>
      <p:sp>
        <p:nvSpPr>
          <p:cNvPr id="830" name="Google Shape;830;p32"/>
          <p:cNvSpPr txBox="1"/>
          <p:nvPr/>
        </p:nvSpPr>
        <p:spPr>
          <a:xfrm>
            <a:off x="7464800" y="1196400"/>
            <a:ext cx="405900" cy="9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600"/>
              <a:t>Archive</a:t>
            </a:r>
            <a:endParaRPr sz="600"/>
          </a:p>
        </p:txBody>
      </p:sp>
      <p:grpSp>
        <p:nvGrpSpPr>
          <p:cNvPr id="831" name="Google Shape;831;p32"/>
          <p:cNvGrpSpPr/>
          <p:nvPr/>
        </p:nvGrpSpPr>
        <p:grpSpPr>
          <a:xfrm>
            <a:off x="7543850" y="928200"/>
            <a:ext cx="247800" cy="246900"/>
            <a:chOff x="8346775" y="932250"/>
            <a:chExt cx="247800" cy="246900"/>
          </a:xfrm>
        </p:grpSpPr>
        <p:sp>
          <p:nvSpPr>
            <p:cNvPr id="832" name="Google Shape;832;p32"/>
            <p:cNvSpPr/>
            <p:nvPr/>
          </p:nvSpPr>
          <p:spPr>
            <a:xfrm>
              <a:off x="8346775" y="932250"/>
              <a:ext cx="247800" cy="2469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2"/>
            <p:cNvSpPr/>
            <p:nvPr/>
          </p:nvSpPr>
          <p:spPr>
            <a:xfrm flipH="1" rot="5400000">
              <a:off x="8436800" y="1042290"/>
              <a:ext cx="155400" cy="82500"/>
            </a:xfrm>
            <a:prstGeom prst="parallelogram">
              <a:avLst>
                <a:gd fmla="val 69666"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2"/>
            <p:cNvSpPr/>
            <p:nvPr/>
          </p:nvSpPr>
          <p:spPr>
            <a:xfrm rot="5400000">
              <a:off x="8424025" y="928476"/>
              <a:ext cx="93300" cy="138300"/>
            </a:xfrm>
            <a:prstGeom prst="rightArrow">
              <a:avLst>
                <a:gd fmla="val 50000" name="adj1"/>
                <a:gd fmla="val 50000"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2"/>
            <p:cNvSpPr/>
            <p:nvPr/>
          </p:nvSpPr>
          <p:spPr>
            <a:xfrm rot="-5400000">
              <a:off x="8348598" y="1042300"/>
              <a:ext cx="155400" cy="82500"/>
            </a:xfrm>
            <a:prstGeom prst="parallelogram">
              <a:avLst>
                <a:gd fmla="val 69666"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6" name="Google Shape;836;p32"/>
          <p:cNvSpPr txBox="1"/>
          <p:nvPr/>
        </p:nvSpPr>
        <p:spPr>
          <a:xfrm>
            <a:off x="7033950" y="1196350"/>
            <a:ext cx="405900" cy="9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600"/>
              <a:t>Add</a:t>
            </a:r>
            <a:endParaRPr sz="600"/>
          </a:p>
        </p:txBody>
      </p:sp>
      <p:sp>
        <p:nvSpPr>
          <p:cNvPr id="837" name="Google Shape;837;p32"/>
          <p:cNvSpPr txBox="1"/>
          <p:nvPr/>
        </p:nvSpPr>
        <p:spPr>
          <a:xfrm>
            <a:off x="1139800" y="813600"/>
            <a:ext cx="52689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Content Dashboard</a:t>
            </a:r>
            <a:endParaRPr sz="2400"/>
          </a:p>
        </p:txBody>
      </p:sp>
      <p:sp>
        <p:nvSpPr>
          <p:cNvPr id="838" name="Google Shape;838;p32"/>
          <p:cNvSpPr/>
          <p:nvPr/>
        </p:nvSpPr>
        <p:spPr>
          <a:xfrm>
            <a:off x="343575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Devices</a:t>
            </a:r>
            <a:endParaRPr/>
          </a:p>
        </p:txBody>
      </p:sp>
      <p:sp>
        <p:nvSpPr>
          <p:cNvPr id="839" name="Google Shape;839;p32"/>
          <p:cNvSpPr/>
          <p:nvPr/>
        </p:nvSpPr>
        <p:spPr>
          <a:xfrm>
            <a:off x="571510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Settings</a:t>
            </a:r>
            <a:endParaRPr/>
          </a:p>
        </p:txBody>
      </p:sp>
      <p:sp>
        <p:nvSpPr>
          <p:cNvPr id="840" name="Google Shape;840;p32"/>
          <p:cNvSpPr/>
          <p:nvPr/>
        </p:nvSpPr>
        <p:spPr>
          <a:xfrm>
            <a:off x="114315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Dashboard</a:t>
            </a:r>
            <a:endParaRPr/>
          </a:p>
        </p:txBody>
      </p:sp>
      <p:grpSp>
        <p:nvGrpSpPr>
          <p:cNvPr id="841" name="Google Shape;841;p32"/>
          <p:cNvGrpSpPr/>
          <p:nvPr/>
        </p:nvGrpSpPr>
        <p:grpSpPr>
          <a:xfrm>
            <a:off x="1187250" y="593994"/>
            <a:ext cx="197700" cy="273719"/>
            <a:chOff x="7410800" y="902106"/>
            <a:chExt cx="197700" cy="273719"/>
          </a:xfrm>
        </p:grpSpPr>
        <p:sp>
          <p:nvSpPr>
            <p:cNvPr id="842" name="Google Shape;842;p32"/>
            <p:cNvSpPr/>
            <p:nvPr/>
          </p:nvSpPr>
          <p:spPr>
            <a:xfrm>
              <a:off x="7410800" y="956225"/>
              <a:ext cx="197700" cy="219600"/>
            </a:xfrm>
            <a:prstGeom prst="blockArc">
              <a:avLst>
                <a:gd fmla="val 10800000" name="adj1"/>
                <a:gd fmla="val 171597" name="adj2"/>
                <a:gd fmla="val 5900" name="adj3"/>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2"/>
            <p:cNvSpPr/>
            <p:nvPr/>
          </p:nvSpPr>
          <p:spPr>
            <a:xfrm rot="1321383">
              <a:off x="7541751" y="903663"/>
              <a:ext cx="28802" cy="102786"/>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2"/>
            <p:cNvSpPr/>
            <p:nvPr/>
          </p:nvSpPr>
          <p:spPr>
            <a:xfrm rot="1321383">
              <a:off x="7524026" y="947013"/>
              <a:ext cx="28802" cy="102786"/>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2"/>
            <p:cNvSpPr/>
            <p:nvPr/>
          </p:nvSpPr>
          <p:spPr>
            <a:xfrm>
              <a:off x="7462700" y="1020125"/>
              <a:ext cx="93900" cy="91800"/>
            </a:xfrm>
            <a:prstGeom prst="chord">
              <a:avLst>
                <a:gd fmla="val 10560807" name="adj1"/>
                <a:gd fmla="val 256598"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46" name="Google Shape;846;p32"/>
          <p:cNvPicPr preferRelativeResize="0"/>
          <p:nvPr/>
        </p:nvPicPr>
        <p:blipFill>
          <a:blip r:embed="rId4">
            <a:alphaModFix/>
          </a:blip>
          <a:stretch>
            <a:fillRect/>
          </a:stretch>
        </p:blipFill>
        <p:spPr>
          <a:xfrm flipH="1">
            <a:off x="5774626" y="627944"/>
            <a:ext cx="149312" cy="149312"/>
          </a:xfrm>
          <a:prstGeom prst="rect">
            <a:avLst/>
          </a:prstGeom>
          <a:noFill/>
          <a:ln>
            <a:noFill/>
          </a:ln>
        </p:spPr>
      </p:pic>
      <p:grpSp>
        <p:nvGrpSpPr>
          <p:cNvPr id="847" name="Google Shape;847;p32"/>
          <p:cNvGrpSpPr/>
          <p:nvPr/>
        </p:nvGrpSpPr>
        <p:grpSpPr>
          <a:xfrm>
            <a:off x="3471997" y="641113"/>
            <a:ext cx="156073" cy="122953"/>
            <a:chOff x="114150" y="93150"/>
            <a:chExt cx="558600" cy="463800"/>
          </a:xfrm>
        </p:grpSpPr>
        <p:sp>
          <p:nvSpPr>
            <p:cNvPr id="848" name="Google Shape;848;p32"/>
            <p:cNvSpPr/>
            <p:nvPr/>
          </p:nvSpPr>
          <p:spPr>
            <a:xfrm>
              <a:off x="114150" y="93150"/>
              <a:ext cx="558600" cy="329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9" name="Google Shape;849;p32"/>
            <p:cNvCxnSpPr>
              <a:stCxn id="848" idx="2"/>
            </p:cNvCxnSpPr>
            <p:nvPr/>
          </p:nvCxnSpPr>
          <p:spPr>
            <a:xfrm>
              <a:off x="393450" y="422550"/>
              <a:ext cx="1200" cy="129000"/>
            </a:xfrm>
            <a:prstGeom prst="straightConnector1">
              <a:avLst/>
            </a:prstGeom>
            <a:noFill/>
            <a:ln cap="flat" cmpd="sng" w="19050">
              <a:solidFill>
                <a:srgbClr val="000000"/>
              </a:solidFill>
              <a:prstDash val="solid"/>
              <a:round/>
              <a:headEnd len="med" w="med" type="none"/>
              <a:tailEnd len="med" w="med" type="none"/>
            </a:ln>
          </p:spPr>
        </p:cxnSp>
        <p:cxnSp>
          <p:nvCxnSpPr>
            <p:cNvPr id="850" name="Google Shape;850;p32"/>
            <p:cNvCxnSpPr/>
            <p:nvPr/>
          </p:nvCxnSpPr>
          <p:spPr>
            <a:xfrm flipH="1" rot="10800000">
              <a:off x="256650" y="551550"/>
              <a:ext cx="274200" cy="5400"/>
            </a:xfrm>
            <a:prstGeom prst="straightConnector1">
              <a:avLst/>
            </a:prstGeom>
            <a:noFill/>
            <a:ln cap="flat" cmpd="sng" w="19050">
              <a:solidFill>
                <a:srgbClr val="000000"/>
              </a:solidFill>
              <a:prstDash val="solid"/>
              <a:round/>
              <a:headEnd len="med" w="med" type="none"/>
              <a:tailEnd len="med" w="med" type="none"/>
            </a:ln>
          </p:spPr>
        </p:cxnSp>
      </p:grpSp>
      <p:sp>
        <p:nvSpPr>
          <p:cNvPr id="851" name="Google Shape;851;p32"/>
          <p:cNvSpPr/>
          <p:nvPr/>
        </p:nvSpPr>
        <p:spPr>
          <a:xfrm>
            <a:off x="1481325" y="1442150"/>
            <a:ext cx="1649400" cy="1652700"/>
          </a:xfrm>
          <a:prstGeom prst="roundRect">
            <a:avLst>
              <a:gd fmla="val 3347" name="adj"/>
            </a:avLst>
          </a:prstGeom>
          <a:solidFill>
            <a:schemeClr val="lt2"/>
          </a:solidFill>
          <a:ln cap="flat" cmpd="sng" w="9525">
            <a:solidFill>
              <a:srgbClr val="000000"/>
            </a:solidFill>
            <a:prstDash val="solid"/>
            <a:round/>
            <a:headEnd len="sm" w="sm" type="none"/>
            <a:tailEnd len="sm" w="sm" type="none"/>
          </a:ln>
        </p:spPr>
        <p:txBody>
          <a:bodyPr anchorCtr="0" anchor="t" bIns="91425" lIns="0" spcFirstLastPara="1" rIns="0" wrap="square" tIns="0">
            <a:noAutofit/>
          </a:bodyPr>
          <a:lstStyle/>
          <a:p>
            <a:pPr indent="0" lvl="0" marL="0" rtl="0" algn="l">
              <a:spcBef>
                <a:spcPts val="0"/>
              </a:spcBef>
              <a:spcAft>
                <a:spcPts val="0"/>
              </a:spcAft>
              <a:buNone/>
            </a:pPr>
            <a:r>
              <a:rPr b="1" lang="en" sz="700"/>
              <a:t> Lost Student ID</a:t>
            </a:r>
            <a:endParaRPr b="1" sz="700"/>
          </a:p>
          <a:p>
            <a:pPr indent="0" lvl="0" marL="0" rtl="0" algn="l">
              <a:spcBef>
                <a:spcPts val="0"/>
              </a:spcBef>
              <a:spcAft>
                <a:spcPts val="0"/>
              </a:spcAft>
              <a:buNone/>
            </a:pPr>
            <a:r>
              <a:rPr lang="en" sz="700"/>
              <a:t> My name is Matt Dunn. Please</a:t>
            </a:r>
            <a:endParaRPr sz="700"/>
          </a:p>
          <a:p>
            <a:pPr indent="0" lvl="0" marL="0" rtl="0" algn="l">
              <a:spcBef>
                <a:spcPts val="0"/>
              </a:spcBef>
              <a:spcAft>
                <a:spcPts val="0"/>
              </a:spcAft>
              <a:buNone/>
            </a:pPr>
            <a:r>
              <a:rPr lang="en" sz="700"/>
              <a:t> email me if you find it. Thanks!</a:t>
            </a:r>
            <a:br>
              <a:rPr b="1" lang="en" sz="700"/>
            </a:br>
            <a:endParaRPr b="1" sz="700"/>
          </a:p>
          <a:p>
            <a:pPr indent="0" lvl="0" marL="0" rtl="0" algn="l">
              <a:spcBef>
                <a:spcPts val="0"/>
              </a:spcBef>
              <a:spcAft>
                <a:spcPts val="0"/>
              </a:spcAft>
              <a:buNone/>
            </a:pPr>
            <a:r>
              <a:t/>
            </a:r>
            <a:endParaRPr b="1" sz="700"/>
          </a:p>
          <a:p>
            <a:pPr indent="0" lvl="0" marL="0" rtl="0" algn="l">
              <a:spcBef>
                <a:spcPts val="0"/>
              </a:spcBef>
              <a:spcAft>
                <a:spcPts val="0"/>
              </a:spcAft>
              <a:buNone/>
            </a:pPr>
            <a:r>
              <a:t/>
            </a:r>
            <a:endParaRPr b="1" sz="700"/>
          </a:p>
          <a:p>
            <a:pPr indent="0" lvl="0" marL="0" rtl="0" algn="l">
              <a:spcBef>
                <a:spcPts val="0"/>
              </a:spcBef>
              <a:spcAft>
                <a:spcPts val="0"/>
              </a:spcAft>
              <a:buNone/>
            </a:pPr>
            <a:r>
              <a:rPr lang="en" sz="700"/>
              <a:t> mbd9441@rit.edu</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en" sz="700">
                <a:solidFill>
                  <a:schemeClr val="dk1"/>
                </a:solidFill>
              </a:rPr>
              <a:t>      mbd9441@rit.edu</a:t>
            </a:r>
            <a:endParaRPr sz="700">
              <a:solidFill>
                <a:schemeClr val="dk1"/>
              </a:solidFill>
            </a:endParaRPr>
          </a:p>
          <a:p>
            <a:pPr indent="0" lvl="0" marL="0" rtl="0" algn="l">
              <a:spcBef>
                <a:spcPts val="0"/>
              </a:spcBef>
              <a:spcAft>
                <a:spcPts val="0"/>
              </a:spcAft>
              <a:buNone/>
            </a:pPr>
            <a:r>
              <a:rPr b="1" lang="en" sz="700">
                <a:solidFill>
                  <a:schemeClr val="dk1"/>
                </a:solidFill>
              </a:rPr>
              <a:t> Device:</a:t>
            </a:r>
            <a:r>
              <a:rPr lang="en" sz="700">
                <a:solidFill>
                  <a:schemeClr val="dk1"/>
                </a:solidFill>
              </a:rPr>
              <a:t>  Golisano First Floor Hallway 1</a:t>
            </a:r>
            <a:endParaRPr sz="700">
              <a:solidFill>
                <a:schemeClr val="dk1"/>
              </a:solidFill>
            </a:endParaRPr>
          </a:p>
          <a:p>
            <a:pPr indent="0" lvl="0" marL="0" rtl="0" algn="l">
              <a:spcBef>
                <a:spcPts val="0"/>
              </a:spcBef>
              <a:spcAft>
                <a:spcPts val="0"/>
              </a:spcAft>
              <a:buNone/>
            </a:pPr>
            <a:r>
              <a:rPr b="1" lang="en" sz="700"/>
              <a:t> Submitted: </a:t>
            </a:r>
            <a:r>
              <a:rPr lang="en" sz="700"/>
              <a:t>                        10-19-2018</a:t>
            </a:r>
            <a:endParaRPr sz="700"/>
          </a:p>
          <a:p>
            <a:pPr indent="0" lvl="0" marL="0" rtl="0" algn="l">
              <a:spcBef>
                <a:spcPts val="0"/>
              </a:spcBef>
              <a:spcAft>
                <a:spcPts val="0"/>
              </a:spcAft>
              <a:buNone/>
            </a:pPr>
            <a:r>
              <a:rPr b="1" lang="en" sz="700"/>
              <a:t> Status:</a:t>
            </a:r>
            <a:r>
              <a:rPr lang="en" sz="700"/>
              <a:t>                                  </a:t>
            </a:r>
            <a:r>
              <a:rPr lang="en" sz="700">
                <a:solidFill>
                  <a:srgbClr val="999999"/>
                </a:solidFill>
              </a:rPr>
              <a:t> </a:t>
            </a:r>
            <a:r>
              <a:rPr lang="en" sz="700">
                <a:solidFill>
                  <a:srgbClr val="666666"/>
                </a:solidFill>
              </a:rPr>
              <a:t>Reserved</a:t>
            </a:r>
            <a:endParaRPr sz="700">
              <a:solidFill>
                <a:srgbClr val="666666"/>
              </a:solidFill>
            </a:endParaRPr>
          </a:p>
          <a:p>
            <a:pPr indent="0" lvl="0" marL="0" rtl="0" algn="l">
              <a:spcBef>
                <a:spcPts val="0"/>
              </a:spcBef>
              <a:spcAft>
                <a:spcPts val="0"/>
              </a:spcAft>
              <a:buNone/>
            </a:pPr>
            <a:r>
              <a:rPr b="1" lang="en" sz="700"/>
              <a:t> Scans:</a:t>
            </a:r>
            <a:r>
              <a:rPr lang="en" sz="700"/>
              <a:t>                                            N/A</a:t>
            </a:r>
            <a:endParaRPr sz="700"/>
          </a:p>
        </p:txBody>
      </p:sp>
      <p:sp>
        <p:nvSpPr>
          <p:cNvPr id="852" name="Google Shape;852;p32"/>
          <p:cNvSpPr/>
          <p:nvPr/>
        </p:nvSpPr>
        <p:spPr>
          <a:xfrm>
            <a:off x="1558200" y="2871300"/>
            <a:ext cx="685200" cy="149400"/>
          </a:xfrm>
          <a:prstGeom prst="roundRect">
            <a:avLst>
              <a:gd fmla="val 0"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Push</a:t>
            </a:r>
            <a:endParaRPr b="1" sz="800"/>
          </a:p>
        </p:txBody>
      </p:sp>
      <p:sp>
        <p:nvSpPr>
          <p:cNvPr id="853" name="Google Shape;853;p32"/>
          <p:cNvSpPr/>
          <p:nvPr/>
        </p:nvSpPr>
        <p:spPr>
          <a:xfrm>
            <a:off x="2358925" y="2871300"/>
            <a:ext cx="685200" cy="149400"/>
          </a:xfrm>
          <a:prstGeom prst="roundRect">
            <a:avLst>
              <a:gd fmla="val 0" name="adj"/>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Archive</a:t>
            </a:r>
            <a:endParaRPr b="1" sz="800"/>
          </a:p>
        </p:txBody>
      </p:sp>
      <p:sp>
        <p:nvSpPr>
          <p:cNvPr id="854" name="Google Shape;854;p32"/>
          <p:cNvSpPr/>
          <p:nvPr/>
        </p:nvSpPr>
        <p:spPr>
          <a:xfrm>
            <a:off x="1530517" y="2308400"/>
            <a:ext cx="93900" cy="933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600">
                <a:solidFill>
                  <a:schemeClr val="dk2"/>
                </a:solidFill>
              </a:rPr>
              <a:t>?</a:t>
            </a:r>
            <a:endParaRPr b="1" sz="600">
              <a:solidFill>
                <a:schemeClr val="dk2"/>
              </a:solidFill>
            </a:endParaRPr>
          </a:p>
        </p:txBody>
      </p:sp>
      <p:grpSp>
        <p:nvGrpSpPr>
          <p:cNvPr id="855" name="Google Shape;855;p32"/>
          <p:cNvGrpSpPr/>
          <p:nvPr/>
        </p:nvGrpSpPr>
        <p:grpSpPr>
          <a:xfrm>
            <a:off x="3025138" y="1481313"/>
            <a:ext cx="71370" cy="59475"/>
            <a:chOff x="2016275" y="468900"/>
            <a:chExt cx="549000" cy="457500"/>
          </a:xfrm>
        </p:grpSpPr>
        <p:sp>
          <p:nvSpPr>
            <p:cNvPr id="856" name="Google Shape;856;p32"/>
            <p:cNvSpPr/>
            <p:nvPr/>
          </p:nvSpPr>
          <p:spPr>
            <a:xfrm>
              <a:off x="2199275" y="468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2"/>
            <p:cNvSpPr/>
            <p:nvPr/>
          </p:nvSpPr>
          <p:spPr>
            <a:xfrm>
              <a:off x="2016275" y="468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2"/>
            <p:cNvSpPr/>
            <p:nvPr/>
          </p:nvSpPr>
          <p:spPr>
            <a:xfrm>
              <a:off x="2199275" y="651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2"/>
            <p:cNvSpPr/>
            <p:nvPr/>
          </p:nvSpPr>
          <p:spPr>
            <a:xfrm>
              <a:off x="2016275" y="651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2"/>
            <p:cNvSpPr/>
            <p:nvPr/>
          </p:nvSpPr>
          <p:spPr>
            <a:xfrm>
              <a:off x="2199275" y="834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2"/>
            <p:cNvSpPr/>
            <p:nvPr/>
          </p:nvSpPr>
          <p:spPr>
            <a:xfrm>
              <a:off x="2016275" y="834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2" name="Google Shape;862;p32">
            <a:hlinkClick action="ppaction://hlinksldjump" r:id="rId5"/>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3" name="Google Shape;863;p32"/>
          <p:cNvGrpSpPr/>
          <p:nvPr/>
        </p:nvGrpSpPr>
        <p:grpSpPr>
          <a:xfrm>
            <a:off x="7113000" y="928200"/>
            <a:ext cx="247800" cy="246900"/>
            <a:chOff x="6834025" y="893425"/>
            <a:chExt cx="247800" cy="246900"/>
          </a:xfrm>
        </p:grpSpPr>
        <p:sp>
          <p:nvSpPr>
            <p:cNvPr id="864" name="Google Shape;864;p32"/>
            <p:cNvSpPr/>
            <p:nvPr/>
          </p:nvSpPr>
          <p:spPr>
            <a:xfrm>
              <a:off x="6834025" y="893425"/>
              <a:ext cx="247800" cy="2469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2"/>
            <p:cNvSpPr/>
            <p:nvPr/>
          </p:nvSpPr>
          <p:spPr>
            <a:xfrm>
              <a:off x="6859075" y="919525"/>
              <a:ext cx="197700" cy="194700"/>
            </a:xfrm>
            <a:prstGeom prst="plus">
              <a:avLst>
                <a:gd fmla="val 37737" name="adj"/>
              </a:avLst>
            </a:prstGeom>
            <a:solidFill>
              <a:srgbClr val="99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
        <p:nvSpPr>
          <p:cNvPr id="866" name="Google Shape;866;p32">
            <a:hlinkClick action="ppaction://hlinksldjump" r:id="rId6"/>
          </p:cNvPr>
          <p:cNvSpPr/>
          <p:nvPr/>
        </p:nvSpPr>
        <p:spPr>
          <a:xfrm>
            <a:off x="7113000" y="941850"/>
            <a:ext cx="247800" cy="21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870" name="Shape 870"/>
        <p:cNvGrpSpPr/>
        <p:nvPr/>
      </p:nvGrpSpPr>
      <p:grpSpPr>
        <a:xfrm>
          <a:off x="0" y="0"/>
          <a:ext cx="0" cy="0"/>
          <a:chOff x="0" y="0"/>
          <a:chExt cx="0" cy="0"/>
        </a:xfrm>
      </p:grpSpPr>
      <p:sp>
        <p:nvSpPr>
          <p:cNvPr id="871" name="Google Shape;871;p33"/>
          <p:cNvSpPr/>
          <p:nvPr/>
        </p:nvSpPr>
        <p:spPr>
          <a:xfrm>
            <a:off x="1143150" y="-25"/>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3"/>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873" name="Google Shape;873;p33">
            <a:hlinkClick action="ppaction://hlinkshowjump?jump=firstslide"/>
          </p:cNvPr>
          <p:cNvSpPr/>
          <p:nvPr/>
        </p:nvSpPr>
        <p:spPr>
          <a:xfrm>
            <a:off x="7112900" y="187200"/>
            <a:ext cx="7935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Out</a:t>
            </a:r>
            <a:endParaRPr b="1" sz="1200">
              <a:solidFill>
                <a:srgbClr val="FFFFFF"/>
              </a:solidFill>
            </a:endParaRPr>
          </a:p>
        </p:txBody>
      </p:sp>
      <p:sp>
        <p:nvSpPr>
          <p:cNvPr id="874" name="Google Shape;874;p33"/>
          <p:cNvSpPr/>
          <p:nvPr/>
        </p:nvSpPr>
        <p:spPr>
          <a:xfrm>
            <a:off x="1776750" y="1315350"/>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Subject</a:t>
            </a:r>
            <a:endParaRPr b="1"/>
          </a:p>
        </p:txBody>
      </p:sp>
      <p:sp>
        <p:nvSpPr>
          <p:cNvPr id="875" name="Google Shape;875;p33"/>
          <p:cNvSpPr/>
          <p:nvPr/>
        </p:nvSpPr>
        <p:spPr>
          <a:xfrm>
            <a:off x="1776750" y="2076425"/>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Message</a:t>
            </a:r>
            <a:endParaRPr b="1"/>
          </a:p>
        </p:txBody>
      </p:sp>
      <p:sp>
        <p:nvSpPr>
          <p:cNvPr id="876" name="Google Shape;876;p33"/>
          <p:cNvSpPr/>
          <p:nvPr/>
        </p:nvSpPr>
        <p:spPr>
          <a:xfrm>
            <a:off x="1776850" y="3052875"/>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Content</a:t>
            </a:r>
            <a:endParaRPr b="1"/>
          </a:p>
        </p:txBody>
      </p:sp>
      <p:sp>
        <p:nvSpPr>
          <p:cNvPr id="877" name="Google Shape;877;p33"/>
          <p:cNvSpPr txBox="1"/>
          <p:nvPr/>
        </p:nvSpPr>
        <p:spPr>
          <a:xfrm>
            <a:off x="2993800" y="13129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What’s your headline?</a:t>
            </a:r>
            <a:endParaRPr sz="1000"/>
          </a:p>
        </p:txBody>
      </p:sp>
      <p:sp>
        <p:nvSpPr>
          <p:cNvPr id="878" name="Google Shape;878;p33"/>
          <p:cNvSpPr txBox="1"/>
          <p:nvPr/>
        </p:nvSpPr>
        <p:spPr>
          <a:xfrm>
            <a:off x="2993800" y="20764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would you like to tell people?</a:t>
            </a:r>
            <a:endParaRPr sz="1000"/>
          </a:p>
        </p:txBody>
      </p:sp>
      <p:sp>
        <p:nvSpPr>
          <p:cNvPr id="879" name="Google Shape;879;p33"/>
          <p:cNvSpPr txBox="1"/>
          <p:nvPr/>
        </p:nvSpPr>
        <p:spPr>
          <a:xfrm>
            <a:off x="2993800" y="3052888"/>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Where are you redirecting people?</a:t>
            </a:r>
            <a:endParaRPr sz="1000"/>
          </a:p>
        </p:txBody>
      </p:sp>
      <p:sp>
        <p:nvSpPr>
          <p:cNvPr id="880" name="Google Shape;880;p33"/>
          <p:cNvSpPr txBox="1"/>
          <p:nvPr/>
        </p:nvSpPr>
        <p:spPr>
          <a:xfrm>
            <a:off x="1139800" y="813600"/>
            <a:ext cx="52689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Generate Content</a:t>
            </a:r>
            <a:endParaRPr sz="2400"/>
          </a:p>
        </p:txBody>
      </p:sp>
      <p:sp>
        <p:nvSpPr>
          <p:cNvPr id="881" name="Google Shape;881;p33"/>
          <p:cNvSpPr/>
          <p:nvPr/>
        </p:nvSpPr>
        <p:spPr>
          <a:xfrm>
            <a:off x="3435750" y="592800"/>
            <a:ext cx="2286000" cy="219600"/>
          </a:xfrm>
          <a:prstGeom prst="rect">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Devices</a:t>
            </a:r>
            <a:endParaRPr/>
          </a:p>
        </p:txBody>
      </p:sp>
      <p:sp>
        <p:nvSpPr>
          <p:cNvPr id="882" name="Google Shape;882;p33"/>
          <p:cNvSpPr/>
          <p:nvPr/>
        </p:nvSpPr>
        <p:spPr>
          <a:xfrm>
            <a:off x="5715100" y="592800"/>
            <a:ext cx="2286000" cy="219600"/>
          </a:xfrm>
          <a:prstGeom prst="rect">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Settings</a:t>
            </a:r>
            <a:endParaRPr/>
          </a:p>
        </p:txBody>
      </p:sp>
      <p:sp>
        <p:nvSpPr>
          <p:cNvPr id="883" name="Google Shape;883;p33"/>
          <p:cNvSpPr/>
          <p:nvPr/>
        </p:nvSpPr>
        <p:spPr>
          <a:xfrm>
            <a:off x="1143150" y="592790"/>
            <a:ext cx="2286000" cy="219600"/>
          </a:xfrm>
          <a:prstGeom prst="rect">
            <a:avLst/>
          </a:prstGeom>
          <a:solidFill>
            <a:srgbClr val="3D85C6"/>
          </a:solidFill>
          <a:ln cap="flat" cmpd="sng" w="9525">
            <a:solidFill>
              <a:srgbClr val="316C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Dashboard</a:t>
            </a:r>
            <a:endParaRPr/>
          </a:p>
        </p:txBody>
      </p:sp>
      <p:grpSp>
        <p:nvGrpSpPr>
          <p:cNvPr id="884" name="Google Shape;884;p33"/>
          <p:cNvGrpSpPr/>
          <p:nvPr/>
        </p:nvGrpSpPr>
        <p:grpSpPr>
          <a:xfrm>
            <a:off x="1187250" y="593994"/>
            <a:ext cx="197700" cy="273719"/>
            <a:chOff x="7410800" y="902106"/>
            <a:chExt cx="197700" cy="273719"/>
          </a:xfrm>
        </p:grpSpPr>
        <p:sp>
          <p:nvSpPr>
            <p:cNvPr id="885" name="Google Shape;885;p33"/>
            <p:cNvSpPr/>
            <p:nvPr/>
          </p:nvSpPr>
          <p:spPr>
            <a:xfrm>
              <a:off x="7410800" y="956225"/>
              <a:ext cx="197700" cy="219600"/>
            </a:xfrm>
            <a:prstGeom prst="blockArc">
              <a:avLst>
                <a:gd fmla="val 10800000" name="adj1"/>
                <a:gd fmla="val 171597" name="adj2"/>
                <a:gd fmla="val 5900" name="adj3"/>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3"/>
            <p:cNvSpPr/>
            <p:nvPr/>
          </p:nvSpPr>
          <p:spPr>
            <a:xfrm rot="1321383">
              <a:off x="7541751" y="903663"/>
              <a:ext cx="28802" cy="102786"/>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3"/>
            <p:cNvSpPr/>
            <p:nvPr/>
          </p:nvSpPr>
          <p:spPr>
            <a:xfrm rot="1321383">
              <a:off x="7524026" y="947013"/>
              <a:ext cx="28802" cy="102786"/>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3"/>
            <p:cNvSpPr/>
            <p:nvPr/>
          </p:nvSpPr>
          <p:spPr>
            <a:xfrm>
              <a:off x="7462700" y="1020125"/>
              <a:ext cx="93900" cy="91800"/>
            </a:xfrm>
            <a:prstGeom prst="chord">
              <a:avLst>
                <a:gd fmla="val 10560807" name="adj1"/>
                <a:gd fmla="val 256598"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89" name="Google Shape;889;p33"/>
          <p:cNvPicPr preferRelativeResize="0"/>
          <p:nvPr/>
        </p:nvPicPr>
        <p:blipFill>
          <a:blip r:embed="rId3">
            <a:alphaModFix/>
          </a:blip>
          <a:stretch>
            <a:fillRect/>
          </a:stretch>
        </p:blipFill>
        <p:spPr>
          <a:xfrm flipH="1">
            <a:off x="5774626" y="627944"/>
            <a:ext cx="149312" cy="149312"/>
          </a:xfrm>
          <a:prstGeom prst="rect">
            <a:avLst/>
          </a:prstGeom>
          <a:noFill/>
          <a:ln>
            <a:noFill/>
          </a:ln>
        </p:spPr>
      </p:pic>
      <p:sp>
        <p:nvSpPr>
          <p:cNvPr id="890" name="Google Shape;890;p33"/>
          <p:cNvSpPr/>
          <p:nvPr/>
        </p:nvSpPr>
        <p:spPr>
          <a:xfrm>
            <a:off x="1143150" y="592800"/>
            <a:ext cx="2286000" cy="219600"/>
          </a:xfrm>
          <a:prstGeom prst="rect">
            <a:avLst/>
          </a:prstGeom>
          <a:no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1" name="Google Shape;891;p33"/>
          <p:cNvGrpSpPr/>
          <p:nvPr/>
        </p:nvGrpSpPr>
        <p:grpSpPr>
          <a:xfrm>
            <a:off x="3471997" y="641113"/>
            <a:ext cx="156073" cy="122953"/>
            <a:chOff x="114150" y="93150"/>
            <a:chExt cx="558600" cy="463800"/>
          </a:xfrm>
        </p:grpSpPr>
        <p:sp>
          <p:nvSpPr>
            <p:cNvPr id="892" name="Google Shape;892;p33"/>
            <p:cNvSpPr/>
            <p:nvPr/>
          </p:nvSpPr>
          <p:spPr>
            <a:xfrm>
              <a:off x="114150" y="93150"/>
              <a:ext cx="558600" cy="329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3" name="Google Shape;893;p33"/>
            <p:cNvCxnSpPr>
              <a:stCxn id="892" idx="2"/>
            </p:cNvCxnSpPr>
            <p:nvPr/>
          </p:nvCxnSpPr>
          <p:spPr>
            <a:xfrm>
              <a:off x="393450" y="422550"/>
              <a:ext cx="1200" cy="129000"/>
            </a:xfrm>
            <a:prstGeom prst="straightConnector1">
              <a:avLst/>
            </a:prstGeom>
            <a:noFill/>
            <a:ln cap="flat" cmpd="sng" w="19050">
              <a:solidFill>
                <a:srgbClr val="000000"/>
              </a:solidFill>
              <a:prstDash val="solid"/>
              <a:round/>
              <a:headEnd len="med" w="med" type="none"/>
              <a:tailEnd len="med" w="med" type="none"/>
            </a:ln>
          </p:spPr>
        </p:cxnSp>
        <p:cxnSp>
          <p:nvCxnSpPr>
            <p:cNvPr id="894" name="Google Shape;894;p33"/>
            <p:cNvCxnSpPr/>
            <p:nvPr/>
          </p:nvCxnSpPr>
          <p:spPr>
            <a:xfrm flipH="1" rot="10800000">
              <a:off x="256650" y="551550"/>
              <a:ext cx="274200" cy="5400"/>
            </a:xfrm>
            <a:prstGeom prst="straightConnector1">
              <a:avLst/>
            </a:prstGeom>
            <a:noFill/>
            <a:ln cap="flat" cmpd="sng" w="19050">
              <a:solidFill>
                <a:srgbClr val="000000"/>
              </a:solidFill>
              <a:prstDash val="solid"/>
              <a:round/>
              <a:headEnd len="med" w="med" type="none"/>
              <a:tailEnd len="med" w="med" type="none"/>
            </a:ln>
          </p:spPr>
        </p:cxnSp>
      </p:grpSp>
      <p:sp>
        <p:nvSpPr>
          <p:cNvPr id="895" name="Google Shape;895;p33"/>
          <p:cNvSpPr/>
          <p:nvPr/>
        </p:nvSpPr>
        <p:spPr>
          <a:xfrm>
            <a:off x="1776850" y="3804638"/>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Device</a:t>
            </a:r>
            <a:endParaRPr b="1"/>
          </a:p>
        </p:txBody>
      </p:sp>
      <p:sp>
        <p:nvSpPr>
          <p:cNvPr id="896" name="Google Shape;896;p33"/>
          <p:cNvSpPr txBox="1"/>
          <p:nvPr/>
        </p:nvSpPr>
        <p:spPr>
          <a:xfrm>
            <a:off x="2993800" y="38046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device would you like to post to?</a:t>
            </a:r>
            <a:endParaRPr sz="1000"/>
          </a:p>
        </p:txBody>
      </p:sp>
      <p:sp>
        <p:nvSpPr>
          <p:cNvPr id="897" name="Google Shape;897;p33"/>
          <p:cNvSpPr/>
          <p:nvPr/>
        </p:nvSpPr>
        <p:spPr>
          <a:xfrm>
            <a:off x="3745500" y="4620925"/>
            <a:ext cx="1653000" cy="392100"/>
          </a:xfrm>
          <a:prstGeom prst="roundRect">
            <a:avLst>
              <a:gd fmla="val 16667"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Submit</a:t>
            </a:r>
            <a:endParaRPr b="1"/>
          </a:p>
        </p:txBody>
      </p:sp>
      <p:sp>
        <p:nvSpPr>
          <p:cNvPr id="898" name="Google Shape;898;p33"/>
          <p:cNvSpPr txBox="1"/>
          <p:nvPr/>
        </p:nvSpPr>
        <p:spPr>
          <a:xfrm>
            <a:off x="4703300" y="106900"/>
            <a:ext cx="24096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Domain Administrator @ RIT</a:t>
            </a:r>
            <a:endParaRPr b="1" sz="1200"/>
          </a:p>
        </p:txBody>
      </p:sp>
      <p:sp>
        <p:nvSpPr>
          <p:cNvPr id="899" name="Google Shape;899;p33"/>
          <p:cNvSpPr txBox="1"/>
          <p:nvPr/>
        </p:nvSpPr>
        <p:spPr>
          <a:xfrm>
            <a:off x="5302200" y="301600"/>
            <a:ext cx="18108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Kal Rabb</a:t>
            </a:r>
            <a:endParaRPr b="1" sz="1200"/>
          </a:p>
        </p:txBody>
      </p:sp>
      <p:sp>
        <p:nvSpPr>
          <p:cNvPr id="900" name="Google Shape;900;p33">
            <a:hlinkClick action="ppaction://hlinksldjump" r:id="rId4"/>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3">
            <a:hlinkClick action="ppaction://hlinksldjump" r:id="rId5"/>
          </p:cNvPr>
          <p:cNvSpPr/>
          <p:nvPr/>
        </p:nvSpPr>
        <p:spPr>
          <a:xfrm>
            <a:off x="1776650" y="1534950"/>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0" lIns="91425" spcFirstLastPara="1" rIns="0" wrap="square" tIns="0">
            <a:noAutofit/>
          </a:bodyPr>
          <a:lstStyle/>
          <a:p>
            <a:pPr indent="0" lvl="0" marL="0" rtl="0" algn="l">
              <a:spcBef>
                <a:spcPts val="0"/>
              </a:spcBef>
              <a:spcAft>
                <a:spcPts val="0"/>
              </a:spcAft>
              <a:buNone/>
            </a:pPr>
            <a:r>
              <a:t/>
            </a:r>
            <a:endParaRPr sz="1200"/>
          </a:p>
        </p:txBody>
      </p:sp>
      <p:sp>
        <p:nvSpPr>
          <p:cNvPr id="902" name="Google Shape;902;p33">
            <a:hlinkClick action="ppaction://hlinksldjump" r:id="rId6"/>
          </p:cNvPr>
          <p:cNvSpPr/>
          <p:nvPr/>
        </p:nvSpPr>
        <p:spPr>
          <a:xfrm>
            <a:off x="1776750" y="2296025"/>
            <a:ext cx="5590800" cy="439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0" lIns="91425" spcFirstLastPara="1" rIns="0" wrap="square" tIns="0">
            <a:noAutofit/>
          </a:bodyPr>
          <a:lstStyle/>
          <a:p>
            <a:pPr indent="0" lvl="0" marL="0" rtl="0" algn="l">
              <a:spcBef>
                <a:spcPts val="0"/>
              </a:spcBef>
              <a:spcAft>
                <a:spcPts val="0"/>
              </a:spcAft>
              <a:buNone/>
            </a:pPr>
            <a:r>
              <a:t/>
            </a:r>
            <a:endParaRPr sz="1200"/>
          </a:p>
        </p:txBody>
      </p:sp>
      <p:sp>
        <p:nvSpPr>
          <p:cNvPr id="903" name="Google Shape;903;p33">
            <a:hlinkClick action="ppaction://hlinksldjump" r:id="rId7"/>
          </p:cNvPr>
          <p:cNvSpPr/>
          <p:nvPr/>
        </p:nvSpPr>
        <p:spPr>
          <a:xfrm>
            <a:off x="1776750" y="3272475"/>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0" lIns="91425" spcFirstLastPara="1" rIns="91425" wrap="square" tIns="0">
            <a:noAutofit/>
          </a:bodyPr>
          <a:lstStyle/>
          <a:p>
            <a:pPr indent="0" lvl="0" marL="0" rtl="0" algn="l">
              <a:spcBef>
                <a:spcPts val="0"/>
              </a:spcBef>
              <a:spcAft>
                <a:spcPts val="0"/>
              </a:spcAft>
              <a:buNone/>
            </a:pPr>
            <a:r>
              <a:t/>
            </a:r>
            <a:endParaRPr sz="1200"/>
          </a:p>
        </p:txBody>
      </p:sp>
      <p:sp>
        <p:nvSpPr>
          <p:cNvPr id="904" name="Google Shape;904;p33">
            <a:hlinkClick action="ppaction://hlinksldjump" r:id="rId8"/>
          </p:cNvPr>
          <p:cNvSpPr/>
          <p:nvPr/>
        </p:nvSpPr>
        <p:spPr>
          <a:xfrm>
            <a:off x="1776750" y="4024238"/>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3">
            <a:hlinkClick action="ppaction://hlinksldjump" r:id="rId9"/>
          </p:cNvPr>
          <p:cNvSpPr/>
          <p:nvPr/>
        </p:nvSpPr>
        <p:spPr>
          <a:xfrm rot="10800000">
            <a:off x="7113000" y="4074350"/>
            <a:ext cx="162600" cy="1194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909" name="Shape 909"/>
        <p:cNvGrpSpPr/>
        <p:nvPr/>
      </p:nvGrpSpPr>
      <p:grpSpPr>
        <a:xfrm>
          <a:off x="0" y="0"/>
          <a:ext cx="0" cy="0"/>
          <a:chOff x="0" y="0"/>
          <a:chExt cx="0" cy="0"/>
        </a:xfrm>
      </p:grpSpPr>
      <p:sp>
        <p:nvSpPr>
          <p:cNvPr id="910" name="Google Shape;910;p34"/>
          <p:cNvSpPr/>
          <p:nvPr/>
        </p:nvSpPr>
        <p:spPr>
          <a:xfrm>
            <a:off x="1143150" y="-25"/>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4"/>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912" name="Google Shape;912;p34">
            <a:hlinkClick action="ppaction://hlinkshowjump?jump=firstslide"/>
          </p:cNvPr>
          <p:cNvSpPr/>
          <p:nvPr/>
        </p:nvSpPr>
        <p:spPr>
          <a:xfrm>
            <a:off x="7112900" y="187200"/>
            <a:ext cx="7935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Out</a:t>
            </a:r>
            <a:endParaRPr b="1" sz="1200">
              <a:solidFill>
                <a:srgbClr val="FFFFFF"/>
              </a:solidFill>
            </a:endParaRPr>
          </a:p>
        </p:txBody>
      </p:sp>
      <p:sp>
        <p:nvSpPr>
          <p:cNvPr id="913" name="Google Shape;913;p34"/>
          <p:cNvSpPr/>
          <p:nvPr/>
        </p:nvSpPr>
        <p:spPr>
          <a:xfrm>
            <a:off x="1776750" y="1315350"/>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Subject</a:t>
            </a:r>
            <a:endParaRPr b="1"/>
          </a:p>
        </p:txBody>
      </p:sp>
      <p:sp>
        <p:nvSpPr>
          <p:cNvPr id="914" name="Google Shape;914;p34"/>
          <p:cNvSpPr/>
          <p:nvPr/>
        </p:nvSpPr>
        <p:spPr>
          <a:xfrm>
            <a:off x="1776750" y="2076425"/>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Message</a:t>
            </a:r>
            <a:endParaRPr b="1"/>
          </a:p>
        </p:txBody>
      </p:sp>
      <p:sp>
        <p:nvSpPr>
          <p:cNvPr id="915" name="Google Shape;915;p34"/>
          <p:cNvSpPr/>
          <p:nvPr/>
        </p:nvSpPr>
        <p:spPr>
          <a:xfrm>
            <a:off x="1776850" y="3052875"/>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Content</a:t>
            </a:r>
            <a:endParaRPr b="1"/>
          </a:p>
        </p:txBody>
      </p:sp>
      <p:sp>
        <p:nvSpPr>
          <p:cNvPr id="916" name="Google Shape;916;p34"/>
          <p:cNvSpPr txBox="1"/>
          <p:nvPr/>
        </p:nvSpPr>
        <p:spPr>
          <a:xfrm>
            <a:off x="2993800" y="13129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What’s your headline?</a:t>
            </a:r>
            <a:endParaRPr sz="1000"/>
          </a:p>
        </p:txBody>
      </p:sp>
      <p:sp>
        <p:nvSpPr>
          <p:cNvPr id="917" name="Google Shape;917;p34"/>
          <p:cNvSpPr txBox="1"/>
          <p:nvPr/>
        </p:nvSpPr>
        <p:spPr>
          <a:xfrm>
            <a:off x="2993800" y="20764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would you like to tell people?</a:t>
            </a:r>
            <a:endParaRPr sz="1000"/>
          </a:p>
        </p:txBody>
      </p:sp>
      <p:sp>
        <p:nvSpPr>
          <p:cNvPr id="918" name="Google Shape;918;p34"/>
          <p:cNvSpPr txBox="1"/>
          <p:nvPr/>
        </p:nvSpPr>
        <p:spPr>
          <a:xfrm>
            <a:off x="2993800" y="3052888"/>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Where are you redirecting people?</a:t>
            </a:r>
            <a:endParaRPr sz="1000"/>
          </a:p>
        </p:txBody>
      </p:sp>
      <p:sp>
        <p:nvSpPr>
          <p:cNvPr id="919" name="Google Shape;919;p34"/>
          <p:cNvSpPr/>
          <p:nvPr/>
        </p:nvSpPr>
        <p:spPr>
          <a:xfrm>
            <a:off x="1776650" y="1534950"/>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0" lIns="91425" spcFirstLastPara="1" rIns="0" wrap="square" tIns="0">
            <a:noAutofit/>
          </a:bodyPr>
          <a:lstStyle/>
          <a:p>
            <a:pPr indent="0" lvl="0" marL="0" rtl="0" algn="l">
              <a:spcBef>
                <a:spcPts val="0"/>
              </a:spcBef>
              <a:spcAft>
                <a:spcPts val="0"/>
              </a:spcAft>
              <a:buNone/>
            </a:pPr>
            <a:r>
              <a:rPr lang="en" sz="1200">
                <a:solidFill>
                  <a:schemeClr val="dk1"/>
                </a:solidFill>
              </a:rPr>
              <a:t>Career Fair</a:t>
            </a:r>
            <a:endParaRPr sz="1200"/>
          </a:p>
        </p:txBody>
      </p:sp>
      <p:sp>
        <p:nvSpPr>
          <p:cNvPr id="920" name="Google Shape;920;p34"/>
          <p:cNvSpPr/>
          <p:nvPr/>
        </p:nvSpPr>
        <p:spPr>
          <a:xfrm>
            <a:off x="1776750" y="2296025"/>
            <a:ext cx="5590800" cy="439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0" lIns="91425" spcFirstLastPara="1" rIns="0" wrap="square" tIns="0">
            <a:noAutofit/>
          </a:bodyPr>
          <a:lstStyle/>
          <a:p>
            <a:pPr indent="0" lvl="0" marL="0" rtl="0" algn="l">
              <a:spcBef>
                <a:spcPts val="0"/>
              </a:spcBef>
              <a:spcAft>
                <a:spcPts val="0"/>
              </a:spcAft>
              <a:buClr>
                <a:schemeClr val="dk1"/>
              </a:buClr>
              <a:buSzPts val="1100"/>
              <a:buFont typeface="Arial"/>
              <a:buNone/>
            </a:pPr>
            <a:r>
              <a:rPr lang="en" sz="1200">
                <a:solidFill>
                  <a:schemeClr val="dk1"/>
                </a:solidFill>
              </a:rPr>
              <a:t>There is a career fair next week at Gordon Field Center. Follow the QR code for more details.</a:t>
            </a:r>
            <a:endParaRPr sz="1200"/>
          </a:p>
        </p:txBody>
      </p:sp>
      <p:sp>
        <p:nvSpPr>
          <p:cNvPr id="921" name="Google Shape;921;p34"/>
          <p:cNvSpPr/>
          <p:nvPr/>
        </p:nvSpPr>
        <p:spPr>
          <a:xfrm>
            <a:off x="1776750" y="3272475"/>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0" lIns="91425" spcFirstLastPara="1" rIns="91425" wrap="square" tIns="0">
            <a:noAutofit/>
          </a:bodyPr>
          <a:lstStyle/>
          <a:p>
            <a:pPr indent="0" lvl="0" marL="0" rtl="0" algn="l">
              <a:spcBef>
                <a:spcPts val="0"/>
              </a:spcBef>
              <a:spcAft>
                <a:spcPts val="0"/>
              </a:spcAft>
              <a:buNone/>
            </a:pPr>
            <a:r>
              <a:rPr lang="en" sz="1200">
                <a:solidFill>
                  <a:schemeClr val="dk1"/>
                </a:solidFill>
              </a:rPr>
              <a:t>http://www.rit.edu/emcs/oce/student/career-fairs-all-majors</a:t>
            </a:r>
            <a:endParaRPr sz="1200"/>
          </a:p>
        </p:txBody>
      </p:sp>
      <p:sp>
        <p:nvSpPr>
          <p:cNvPr id="922" name="Google Shape;922;p34"/>
          <p:cNvSpPr txBox="1"/>
          <p:nvPr/>
        </p:nvSpPr>
        <p:spPr>
          <a:xfrm>
            <a:off x="1139800" y="813600"/>
            <a:ext cx="52689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Generate Content</a:t>
            </a:r>
            <a:endParaRPr sz="2400"/>
          </a:p>
        </p:txBody>
      </p:sp>
      <p:sp>
        <p:nvSpPr>
          <p:cNvPr id="923" name="Google Shape;923;p34"/>
          <p:cNvSpPr/>
          <p:nvPr/>
        </p:nvSpPr>
        <p:spPr>
          <a:xfrm>
            <a:off x="3435750" y="592800"/>
            <a:ext cx="2286000" cy="219600"/>
          </a:xfrm>
          <a:prstGeom prst="rect">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Devices</a:t>
            </a:r>
            <a:endParaRPr/>
          </a:p>
        </p:txBody>
      </p:sp>
      <p:sp>
        <p:nvSpPr>
          <p:cNvPr id="924" name="Google Shape;924;p34"/>
          <p:cNvSpPr/>
          <p:nvPr/>
        </p:nvSpPr>
        <p:spPr>
          <a:xfrm>
            <a:off x="5715100" y="592800"/>
            <a:ext cx="2286000" cy="219600"/>
          </a:xfrm>
          <a:prstGeom prst="rect">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Settings</a:t>
            </a:r>
            <a:endParaRPr/>
          </a:p>
        </p:txBody>
      </p:sp>
      <p:sp>
        <p:nvSpPr>
          <p:cNvPr id="925" name="Google Shape;925;p34"/>
          <p:cNvSpPr/>
          <p:nvPr/>
        </p:nvSpPr>
        <p:spPr>
          <a:xfrm>
            <a:off x="1143150" y="592790"/>
            <a:ext cx="2286000" cy="219600"/>
          </a:xfrm>
          <a:prstGeom prst="rect">
            <a:avLst/>
          </a:prstGeom>
          <a:solidFill>
            <a:srgbClr val="3D85C6"/>
          </a:solidFill>
          <a:ln cap="flat" cmpd="sng" w="9525">
            <a:solidFill>
              <a:srgbClr val="316C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Dashboard</a:t>
            </a:r>
            <a:endParaRPr/>
          </a:p>
        </p:txBody>
      </p:sp>
      <p:grpSp>
        <p:nvGrpSpPr>
          <p:cNvPr id="926" name="Google Shape;926;p34"/>
          <p:cNvGrpSpPr/>
          <p:nvPr/>
        </p:nvGrpSpPr>
        <p:grpSpPr>
          <a:xfrm>
            <a:off x="1187250" y="593994"/>
            <a:ext cx="197700" cy="273719"/>
            <a:chOff x="7410800" y="902106"/>
            <a:chExt cx="197700" cy="273719"/>
          </a:xfrm>
        </p:grpSpPr>
        <p:sp>
          <p:nvSpPr>
            <p:cNvPr id="927" name="Google Shape;927;p34"/>
            <p:cNvSpPr/>
            <p:nvPr/>
          </p:nvSpPr>
          <p:spPr>
            <a:xfrm>
              <a:off x="7410800" y="956225"/>
              <a:ext cx="197700" cy="219600"/>
            </a:xfrm>
            <a:prstGeom prst="blockArc">
              <a:avLst>
                <a:gd fmla="val 10800000" name="adj1"/>
                <a:gd fmla="val 171597" name="adj2"/>
                <a:gd fmla="val 5900" name="adj3"/>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4"/>
            <p:cNvSpPr/>
            <p:nvPr/>
          </p:nvSpPr>
          <p:spPr>
            <a:xfrm rot="1321383">
              <a:off x="7541751" y="903663"/>
              <a:ext cx="28802" cy="102786"/>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4"/>
            <p:cNvSpPr/>
            <p:nvPr/>
          </p:nvSpPr>
          <p:spPr>
            <a:xfrm rot="1321383">
              <a:off x="7524026" y="947013"/>
              <a:ext cx="28802" cy="102786"/>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4"/>
            <p:cNvSpPr/>
            <p:nvPr/>
          </p:nvSpPr>
          <p:spPr>
            <a:xfrm>
              <a:off x="7462700" y="1020125"/>
              <a:ext cx="93900" cy="91800"/>
            </a:xfrm>
            <a:prstGeom prst="chord">
              <a:avLst>
                <a:gd fmla="val 10560807" name="adj1"/>
                <a:gd fmla="val 256598"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31" name="Google Shape;931;p34"/>
          <p:cNvPicPr preferRelativeResize="0"/>
          <p:nvPr/>
        </p:nvPicPr>
        <p:blipFill>
          <a:blip r:embed="rId3">
            <a:alphaModFix/>
          </a:blip>
          <a:stretch>
            <a:fillRect/>
          </a:stretch>
        </p:blipFill>
        <p:spPr>
          <a:xfrm flipH="1">
            <a:off x="5774626" y="627944"/>
            <a:ext cx="149312" cy="149312"/>
          </a:xfrm>
          <a:prstGeom prst="rect">
            <a:avLst/>
          </a:prstGeom>
          <a:noFill/>
          <a:ln>
            <a:noFill/>
          </a:ln>
        </p:spPr>
      </p:pic>
      <p:sp>
        <p:nvSpPr>
          <p:cNvPr id="932" name="Google Shape;932;p34"/>
          <p:cNvSpPr/>
          <p:nvPr/>
        </p:nvSpPr>
        <p:spPr>
          <a:xfrm>
            <a:off x="1143150" y="592800"/>
            <a:ext cx="2286000" cy="219600"/>
          </a:xfrm>
          <a:prstGeom prst="rect">
            <a:avLst/>
          </a:prstGeom>
          <a:no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3" name="Google Shape;933;p34"/>
          <p:cNvGrpSpPr/>
          <p:nvPr/>
        </p:nvGrpSpPr>
        <p:grpSpPr>
          <a:xfrm>
            <a:off x="3471997" y="641113"/>
            <a:ext cx="156073" cy="122953"/>
            <a:chOff x="114150" y="93150"/>
            <a:chExt cx="558600" cy="463800"/>
          </a:xfrm>
        </p:grpSpPr>
        <p:sp>
          <p:nvSpPr>
            <p:cNvPr id="934" name="Google Shape;934;p34"/>
            <p:cNvSpPr/>
            <p:nvPr/>
          </p:nvSpPr>
          <p:spPr>
            <a:xfrm>
              <a:off x="114150" y="93150"/>
              <a:ext cx="558600" cy="329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5" name="Google Shape;935;p34"/>
            <p:cNvCxnSpPr>
              <a:stCxn id="934" idx="2"/>
            </p:cNvCxnSpPr>
            <p:nvPr/>
          </p:nvCxnSpPr>
          <p:spPr>
            <a:xfrm>
              <a:off x="393450" y="422550"/>
              <a:ext cx="1200" cy="129000"/>
            </a:xfrm>
            <a:prstGeom prst="straightConnector1">
              <a:avLst/>
            </a:prstGeom>
            <a:noFill/>
            <a:ln cap="flat" cmpd="sng" w="19050">
              <a:solidFill>
                <a:srgbClr val="000000"/>
              </a:solidFill>
              <a:prstDash val="solid"/>
              <a:round/>
              <a:headEnd len="med" w="med" type="none"/>
              <a:tailEnd len="med" w="med" type="none"/>
            </a:ln>
          </p:spPr>
        </p:cxnSp>
        <p:cxnSp>
          <p:nvCxnSpPr>
            <p:cNvPr id="936" name="Google Shape;936;p34"/>
            <p:cNvCxnSpPr/>
            <p:nvPr/>
          </p:nvCxnSpPr>
          <p:spPr>
            <a:xfrm flipH="1" rot="10800000">
              <a:off x="256650" y="551550"/>
              <a:ext cx="274200" cy="5400"/>
            </a:xfrm>
            <a:prstGeom prst="straightConnector1">
              <a:avLst/>
            </a:prstGeom>
            <a:noFill/>
            <a:ln cap="flat" cmpd="sng" w="19050">
              <a:solidFill>
                <a:srgbClr val="000000"/>
              </a:solidFill>
              <a:prstDash val="solid"/>
              <a:round/>
              <a:headEnd len="med" w="med" type="none"/>
              <a:tailEnd len="med" w="med" type="none"/>
            </a:ln>
          </p:spPr>
        </p:cxnSp>
      </p:grpSp>
      <p:sp>
        <p:nvSpPr>
          <p:cNvPr id="937" name="Google Shape;937;p34"/>
          <p:cNvSpPr/>
          <p:nvPr/>
        </p:nvSpPr>
        <p:spPr>
          <a:xfrm>
            <a:off x="1776850" y="3804638"/>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Device</a:t>
            </a:r>
            <a:endParaRPr b="1"/>
          </a:p>
        </p:txBody>
      </p:sp>
      <p:sp>
        <p:nvSpPr>
          <p:cNvPr id="938" name="Google Shape;938;p34"/>
          <p:cNvSpPr txBox="1"/>
          <p:nvPr/>
        </p:nvSpPr>
        <p:spPr>
          <a:xfrm>
            <a:off x="2993800" y="38046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device would you like to post to?</a:t>
            </a:r>
            <a:endParaRPr sz="1000"/>
          </a:p>
        </p:txBody>
      </p:sp>
      <p:sp>
        <p:nvSpPr>
          <p:cNvPr id="939" name="Google Shape;939;p34"/>
          <p:cNvSpPr/>
          <p:nvPr/>
        </p:nvSpPr>
        <p:spPr>
          <a:xfrm>
            <a:off x="1776750" y="4024238"/>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l">
              <a:lnSpc>
                <a:spcPct val="150000"/>
              </a:lnSpc>
              <a:spcBef>
                <a:spcPts val="0"/>
              </a:spcBef>
              <a:spcAft>
                <a:spcPts val="0"/>
              </a:spcAft>
              <a:buNone/>
            </a:pPr>
            <a:r>
              <a:rPr lang="en" sz="1200">
                <a:solidFill>
                  <a:schemeClr val="dk1"/>
                </a:solidFill>
              </a:rPr>
              <a:t>Golisano Hallway First Floor 2</a:t>
            </a:r>
            <a:endParaRPr/>
          </a:p>
        </p:txBody>
      </p:sp>
      <p:sp>
        <p:nvSpPr>
          <p:cNvPr id="940" name="Google Shape;940;p34"/>
          <p:cNvSpPr txBox="1"/>
          <p:nvPr/>
        </p:nvSpPr>
        <p:spPr>
          <a:xfrm>
            <a:off x="4703300" y="106900"/>
            <a:ext cx="24096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Domain Administrator @ RIT</a:t>
            </a:r>
            <a:endParaRPr b="1" sz="1200"/>
          </a:p>
        </p:txBody>
      </p:sp>
      <p:sp>
        <p:nvSpPr>
          <p:cNvPr id="941" name="Google Shape;941;p34"/>
          <p:cNvSpPr txBox="1"/>
          <p:nvPr/>
        </p:nvSpPr>
        <p:spPr>
          <a:xfrm>
            <a:off x="5302200" y="301600"/>
            <a:ext cx="18108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Kal Rabb</a:t>
            </a:r>
            <a:endParaRPr b="1" sz="1200"/>
          </a:p>
        </p:txBody>
      </p:sp>
      <p:sp>
        <p:nvSpPr>
          <p:cNvPr id="942" name="Google Shape;942;p34"/>
          <p:cNvSpPr/>
          <p:nvPr/>
        </p:nvSpPr>
        <p:spPr>
          <a:xfrm rot="10800000">
            <a:off x="7113000" y="4074350"/>
            <a:ext cx="162600" cy="1194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4">
            <a:hlinkClick action="ppaction://hlinksldjump" r:id="rId4"/>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4">
            <a:hlinkClick action="ppaction://hlinksldjump" r:id="rId5"/>
          </p:cNvPr>
          <p:cNvSpPr/>
          <p:nvPr/>
        </p:nvSpPr>
        <p:spPr>
          <a:xfrm>
            <a:off x="3745500" y="4620925"/>
            <a:ext cx="1653000" cy="392100"/>
          </a:xfrm>
          <a:prstGeom prst="roundRect">
            <a:avLst>
              <a:gd fmla="val 16667"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Submit</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948" name="Shape 948"/>
        <p:cNvGrpSpPr/>
        <p:nvPr/>
      </p:nvGrpSpPr>
      <p:grpSpPr>
        <a:xfrm>
          <a:off x="0" y="0"/>
          <a:ext cx="0" cy="0"/>
          <a:chOff x="0" y="0"/>
          <a:chExt cx="0" cy="0"/>
        </a:xfrm>
      </p:grpSpPr>
      <p:sp>
        <p:nvSpPr>
          <p:cNvPr id="949" name="Google Shape;949;p35"/>
          <p:cNvSpPr/>
          <p:nvPr/>
        </p:nvSpPr>
        <p:spPr>
          <a:xfrm>
            <a:off x="1143150" y="-25"/>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5"/>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951" name="Google Shape;951;p35">
            <a:hlinkClick action="ppaction://hlinkshowjump?jump=firstslide"/>
          </p:cNvPr>
          <p:cNvSpPr/>
          <p:nvPr/>
        </p:nvSpPr>
        <p:spPr>
          <a:xfrm>
            <a:off x="7112900" y="187200"/>
            <a:ext cx="7935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Out</a:t>
            </a:r>
            <a:endParaRPr b="1" sz="1200">
              <a:solidFill>
                <a:srgbClr val="FFFFFF"/>
              </a:solidFill>
            </a:endParaRPr>
          </a:p>
        </p:txBody>
      </p:sp>
      <p:sp>
        <p:nvSpPr>
          <p:cNvPr id="952" name="Google Shape;952;p35"/>
          <p:cNvSpPr/>
          <p:nvPr/>
        </p:nvSpPr>
        <p:spPr>
          <a:xfrm>
            <a:off x="1776750" y="1315350"/>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Subject</a:t>
            </a:r>
            <a:endParaRPr b="1"/>
          </a:p>
        </p:txBody>
      </p:sp>
      <p:sp>
        <p:nvSpPr>
          <p:cNvPr id="953" name="Google Shape;953;p35"/>
          <p:cNvSpPr/>
          <p:nvPr/>
        </p:nvSpPr>
        <p:spPr>
          <a:xfrm>
            <a:off x="1776750" y="2076425"/>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Message</a:t>
            </a:r>
            <a:endParaRPr b="1"/>
          </a:p>
        </p:txBody>
      </p:sp>
      <p:sp>
        <p:nvSpPr>
          <p:cNvPr id="954" name="Google Shape;954;p35"/>
          <p:cNvSpPr/>
          <p:nvPr/>
        </p:nvSpPr>
        <p:spPr>
          <a:xfrm>
            <a:off x="1776850" y="3052875"/>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Content</a:t>
            </a:r>
            <a:endParaRPr b="1"/>
          </a:p>
        </p:txBody>
      </p:sp>
      <p:sp>
        <p:nvSpPr>
          <p:cNvPr id="955" name="Google Shape;955;p35"/>
          <p:cNvSpPr txBox="1"/>
          <p:nvPr/>
        </p:nvSpPr>
        <p:spPr>
          <a:xfrm>
            <a:off x="2993800" y="13129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What’s your headline?</a:t>
            </a:r>
            <a:endParaRPr sz="1000"/>
          </a:p>
        </p:txBody>
      </p:sp>
      <p:sp>
        <p:nvSpPr>
          <p:cNvPr id="956" name="Google Shape;956;p35"/>
          <p:cNvSpPr txBox="1"/>
          <p:nvPr/>
        </p:nvSpPr>
        <p:spPr>
          <a:xfrm>
            <a:off x="2993800" y="20764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would you like to tell people?</a:t>
            </a:r>
            <a:endParaRPr sz="1000"/>
          </a:p>
        </p:txBody>
      </p:sp>
      <p:sp>
        <p:nvSpPr>
          <p:cNvPr id="957" name="Google Shape;957;p35"/>
          <p:cNvSpPr txBox="1"/>
          <p:nvPr/>
        </p:nvSpPr>
        <p:spPr>
          <a:xfrm>
            <a:off x="2993800" y="3052888"/>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Where are you redirecting people?</a:t>
            </a:r>
            <a:endParaRPr sz="1000"/>
          </a:p>
        </p:txBody>
      </p:sp>
      <p:sp>
        <p:nvSpPr>
          <p:cNvPr id="958" name="Google Shape;958;p35"/>
          <p:cNvSpPr/>
          <p:nvPr/>
        </p:nvSpPr>
        <p:spPr>
          <a:xfrm>
            <a:off x="1776650" y="1534950"/>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0" lIns="91425" spcFirstLastPara="1" rIns="0" wrap="square" tIns="0">
            <a:noAutofit/>
          </a:bodyPr>
          <a:lstStyle/>
          <a:p>
            <a:pPr indent="0" lvl="0" marL="0" rtl="0" algn="l">
              <a:spcBef>
                <a:spcPts val="0"/>
              </a:spcBef>
              <a:spcAft>
                <a:spcPts val="0"/>
              </a:spcAft>
              <a:buNone/>
            </a:pPr>
            <a:r>
              <a:rPr lang="en" sz="1200">
                <a:solidFill>
                  <a:schemeClr val="dk1"/>
                </a:solidFill>
              </a:rPr>
              <a:t>Career Fair</a:t>
            </a:r>
            <a:endParaRPr sz="1200"/>
          </a:p>
        </p:txBody>
      </p:sp>
      <p:sp>
        <p:nvSpPr>
          <p:cNvPr id="959" name="Google Shape;959;p35"/>
          <p:cNvSpPr/>
          <p:nvPr/>
        </p:nvSpPr>
        <p:spPr>
          <a:xfrm>
            <a:off x="1776750" y="2296025"/>
            <a:ext cx="5590800" cy="439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0" lIns="91425" spcFirstLastPara="1" rIns="0" wrap="square" tIns="0">
            <a:noAutofit/>
          </a:bodyPr>
          <a:lstStyle/>
          <a:p>
            <a:pPr indent="0" lvl="0" marL="0" rtl="0" algn="l">
              <a:spcBef>
                <a:spcPts val="0"/>
              </a:spcBef>
              <a:spcAft>
                <a:spcPts val="0"/>
              </a:spcAft>
              <a:buNone/>
            </a:pPr>
            <a:r>
              <a:rPr lang="en" sz="1200">
                <a:solidFill>
                  <a:schemeClr val="dk1"/>
                </a:solidFill>
              </a:rPr>
              <a:t>There is a career fair next week at Gordon Field Center. Follow the QR code for more details.</a:t>
            </a:r>
            <a:endParaRPr sz="1200"/>
          </a:p>
        </p:txBody>
      </p:sp>
      <p:sp>
        <p:nvSpPr>
          <p:cNvPr id="960" name="Google Shape;960;p35"/>
          <p:cNvSpPr/>
          <p:nvPr/>
        </p:nvSpPr>
        <p:spPr>
          <a:xfrm>
            <a:off x="1776750" y="3272475"/>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0" lIns="91425" spcFirstLastPara="1" rIns="91425" wrap="square" tIns="0">
            <a:noAutofit/>
          </a:bodyPr>
          <a:lstStyle/>
          <a:p>
            <a:pPr indent="0" lvl="0" marL="0" rtl="0" algn="l">
              <a:spcBef>
                <a:spcPts val="0"/>
              </a:spcBef>
              <a:spcAft>
                <a:spcPts val="0"/>
              </a:spcAft>
              <a:buNone/>
            </a:pPr>
            <a:r>
              <a:rPr lang="en" sz="1200">
                <a:solidFill>
                  <a:schemeClr val="dk1"/>
                </a:solidFill>
              </a:rPr>
              <a:t>http://www.rit.edu/emcs/oce/student/career-fairs-all-majors</a:t>
            </a:r>
            <a:endParaRPr sz="1200"/>
          </a:p>
        </p:txBody>
      </p:sp>
      <p:sp>
        <p:nvSpPr>
          <p:cNvPr id="961" name="Google Shape;961;p35"/>
          <p:cNvSpPr txBox="1"/>
          <p:nvPr/>
        </p:nvSpPr>
        <p:spPr>
          <a:xfrm>
            <a:off x="1139800" y="813600"/>
            <a:ext cx="52689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Generate Content</a:t>
            </a:r>
            <a:endParaRPr sz="2400"/>
          </a:p>
        </p:txBody>
      </p:sp>
      <p:sp>
        <p:nvSpPr>
          <p:cNvPr id="962" name="Google Shape;962;p35"/>
          <p:cNvSpPr/>
          <p:nvPr/>
        </p:nvSpPr>
        <p:spPr>
          <a:xfrm>
            <a:off x="3435750" y="592800"/>
            <a:ext cx="2286000" cy="219600"/>
          </a:xfrm>
          <a:prstGeom prst="rect">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Devices</a:t>
            </a:r>
            <a:endParaRPr/>
          </a:p>
        </p:txBody>
      </p:sp>
      <p:sp>
        <p:nvSpPr>
          <p:cNvPr id="963" name="Google Shape;963;p35"/>
          <p:cNvSpPr/>
          <p:nvPr/>
        </p:nvSpPr>
        <p:spPr>
          <a:xfrm>
            <a:off x="5715100" y="592800"/>
            <a:ext cx="2286000" cy="219600"/>
          </a:xfrm>
          <a:prstGeom prst="rect">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Settings</a:t>
            </a:r>
            <a:endParaRPr/>
          </a:p>
        </p:txBody>
      </p:sp>
      <p:sp>
        <p:nvSpPr>
          <p:cNvPr id="964" name="Google Shape;964;p35"/>
          <p:cNvSpPr/>
          <p:nvPr/>
        </p:nvSpPr>
        <p:spPr>
          <a:xfrm>
            <a:off x="1143150" y="592790"/>
            <a:ext cx="2286000" cy="219600"/>
          </a:xfrm>
          <a:prstGeom prst="rect">
            <a:avLst/>
          </a:prstGeom>
          <a:solidFill>
            <a:srgbClr val="3D85C6"/>
          </a:solidFill>
          <a:ln cap="flat" cmpd="sng" w="9525">
            <a:solidFill>
              <a:srgbClr val="316C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Dashboard</a:t>
            </a:r>
            <a:endParaRPr/>
          </a:p>
        </p:txBody>
      </p:sp>
      <p:grpSp>
        <p:nvGrpSpPr>
          <p:cNvPr id="965" name="Google Shape;965;p35"/>
          <p:cNvGrpSpPr/>
          <p:nvPr/>
        </p:nvGrpSpPr>
        <p:grpSpPr>
          <a:xfrm>
            <a:off x="1187250" y="593994"/>
            <a:ext cx="197700" cy="273719"/>
            <a:chOff x="7410800" y="902106"/>
            <a:chExt cx="197700" cy="273719"/>
          </a:xfrm>
        </p:grpSpPr>
        <p:sp>
          <p:nvSpPr>
            <p:cNvPr id="966" name="Google Shape;966;p35"/>
            <p:cNvSpPr/>
            <p:nvPr/>
          </p:nvSpPr>
          <p:spPr>
            <a:xfrm>
              <a:off x="7410800" y="956225"/>
              <a:ext cx="197700" cy="219600"/>
            </a:xfrm>
            <a:prstGeom prst="blockArc">
              <a:avLst>
                <a:gd fmla="val 10800000" name="adj1"/>
                <a:gd fmla="val 171597" name="adj2"/>
                <a:gd fmla="val 5900" name="adj3"/>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5"/>
            <p:cNvSpPr/>
            <p:nvPr/>
          </p:nvSpPr>
          <p:spPr>
            <a:xfrm rot="1321383">
              <a:off x="7541751" y="903663"/>
              <a:ext cx="28802" cy="102786"/>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5"/>
            <p:cNvSpPr/>
            <p:nvPr/>
          </p:nvSpPr>
          <p:spPr>
            <a:xfrm rot="1321383">
              <a:off x="7524026" y="947013"/>
              <a:ext cx="28802" cy="102786"/>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5"/>
            <p:cNvSpPr/>
            <p:nvPr/>
          </p:nvSpPr>
          <p:spPr>
            <a:xfrm>
              <a:off x="7462700" y="1020125"/>
              <a:ext cx="93900" cy="91800"/>
            </a:xfrm>
            <a:prstGeom prst="chord">
              <a:avLst>
                <a:gd fmla="val 10560807" name="adj1"/>
                <a:gd fmla="val 256598"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70" name="Google Shape;970;p35"/>
          <p:cNvPicPr preferRelativeResize="0"/>
          <p:nvPr/>
        </p:nvPicPr>
        <p:blipFill>
          <a:blip r:embed="rId3">
            <a:alphaModFix/>
          </a:blip>
          <a:stretch>
            <a:fillRect/>
          </a:stretch>
        </p:blipFill>
        <p:spPr>
          <a:xfrm flipH="1">
            <a:off x="5774626" y="627944"/>
            <a:ext cx="149312" cy="149312"/>
          </a:xfrm>
          <a:prstGeom prst="rect">
            <a:avLst/>
          </a:prstGeom>
          <a:noFill/>
          <a:ln>
            <a:noFill/>
          </a:ln>
        </p:spPr>
      </p:pic>
      <p:sp>
        <p:nvSpPr>
          <p:cNvPr id="971" name="Google Shape;971;p35"/>
          <p:cNvSpPr/>
          <p:nvPr/>
        </p:nvSpPr>
        <p:spPr>
          <a:xfrm>
            <a:off x="1143150" y="592800"/>
            <a:ext cx="2286000" cy="219600"/>
          </a:xfrm>
          <a:prstGeom prst="rect">
            <a:avLst/>
          </a:prstGeom>
          <a:no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2" name="Google Shape;972;p35"/>
          <p:cNvGrpSpPr/>
          <p:nvPr/>
        </p:nvGrpSpPr>
        <p:grpSpPr>
          <a:xfrm>
            <a:off x="3471997" y="641113"/>
            <a:ext cx="156073" cy="122953"/>
            <a:chOff x="114150" y="93150"/>
            <a:chExt cx="558600" cy="463800"/>
          </a:xfrm>
        </p:grpSpPr>
        <p:sp>
          <p:nvSpPr>
            <p:cNvPr id="973" name="Google Shape;973;p35"/>
            <p:cNvSpPr/>
            <p:nvPr/>
          </p:nvSpPr>
          <p:spPr>
            <a:xfrm>
              <a:off x="114150" y="93150"/>
              <a:ext cx="558600" cy="329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4" name="Google Shape;974;p35"/>
            <p:cNvCxnSpPr>
              <a:stCxn id="973" idx="2"/>
            </p:cNvCxnSpPr>
            <p:nvPr/>
          </p:nvCxnSpPr>
          <p:spPr>
            <a:xfrm>
              <a:off x="393450" y="422550"/>
              <a:ext cx="1200" cy="129000"/>
            </a:xfrm>
            <a:prstGeom prst="straightConnector1">
              <a:avLst/>
            </a:prstGeom>
            <a:noFill/>
            <a:ln cap="flat" cmpd="sng" w="19050">
              <a:solidFill>
                <a:srgbClr val="000000"/>
              </a:solidFill>
              <a:prstDash val="solid"/>
              <a:round/>
              <a:headEnd len="med" w="med" type="none"/>
              <a:tailEnd len="med" w="med" type="none"/>
            </a:ln>
          </p:spPr>
        </p:cxnSp>
        <p:cxnSp>
          <p:nvCxnSpPr>
            <p:cNvPr id="975" name="Google Shape;975;p35"/>
            <p:cNvCxnSpPr/>
            <p:nvPr/>
          </p:nvCxnSpPr>
          <p:spPr>
            <a:xfrm flipH="1" rot="10800000">
              <a:off x="256650" y="551550"/>
              <a:ext cx="274200" cy="5400"/>
            </a:xfrm>
            <a:prstGeom prst="straightConnector1">
              <a:avLst/>
            </a:prstGeom>
            <a:noFill/>
            <a:ln cap="flat" cmpd="sng" w="19050">
              <a:solidFill>
                <a:srgbClr val="000000"/>
              </a:solidFill>
              <a:prstDash val="solid"/>
              <a:round/>
              <a:headEnd len="med" w="med" type="none"/>
              <a:tailEnd len="med" w="med" type="none"/>
            </a:ln>
          </p:spPr>
        </p:cxnSp>
      </p:grpSp>
      <p:sp>
        <p:nvSpPr>
          <p:cNvPr id="976" name="Google Shape;976;p35"/>
          <p:cNvSpPr/>
          <p:nvPr/>
        </p:nvSpPr>
        <p:spPr>
          <a:xfrm>
            <a:off x="1776850" y="3804638"/>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Device</a:t>
            </a:r>
            <a:endParaRPr b="1"/>
          </a:p>
        </p:txBody>
      </p:sp>
      <p:sp>
        <p:nvSpPr>
          <p:cNvPr id="977" name="Google Shape;977;p35"/>
          <p:cNvSpPr txBox="1"/>
          <p:nvPr/>
        </p:nvSpPr>
        <p:spPr>
          <a:xfrm>
            <a:off x="2993800" y="38046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device would you like to post to?</a:t>
            </a:r>
            <a:endParaRPr sz="1000"/>
          </a:p>
        </p:txBody>
      </p:sp>
      <p:sp>
        <p:nvSpPr>
          <p:cNvPr id="978" name="Google Shape;978;p35"/>
          <p:cNvSpPr/>
          <p:nvPr/>
        </p:nvSpPr>
        <p:spPr>
          <a:xfrm>
            <a:off x="1776750" y="4024238"/>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0" lIns="91425" spcFirstLastPara="1" rIns="91425" wrap="square" tIns="0">
            <a:noAutofit/>
          </a:bodyPr>
          <a:lstStyle/>
          <a:p>
            <a:pPr indent="0" lvl="0" marL="0" rtl="0" algn="l">
              <a:lnSpc>
                <a:spcPct val="150000"/>
              </a:lnSpc>
              <a:spcBef>
                <a:spcPts val="0"/>
              </a:spcBef>
              <a:spcAft>
                <a:spcPts val="0"/>
              </a:spcAft>
              <a:buNone/>
            </a:pPr>
            <a:r>
              <a:rPr lang="en" sz="1200">
                <a:solidFill>
                  <a:schemeClr val="dk1"/>
                </a:solidFill>
              </a:rPr>
              <a:t>Golisano Hallway First Floor 2</a:t>
            </a:r>
            <a:endParaRPr/>
          </a:p>
        </p:txBody>
      </p:sp>
      <p:sp>
        <p:nvSpPr>
          <p:cNvPr id="979" name="Google Shape;979;p35"/>
          <p:cNvSpPr/>
          <p:nvPr/>
        </p:nvSpPr>
        <p:spPr>
          <a:xfrm>
            <a:off x="3745500" y="4620925"/>
            <a:ext cx="1653000" cy="392100"/>
          </a:xfrm>
          <a:prstGeom prst="roundRect">
            <a:avLst>
              <a:gd fmla="val 16667"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Submit</a:t>
            </a:r>
            <a:endParaRPr b="1"/>
          </a:p>
        </p:txBody>
      </p:sp>
      <p:sp>
        <p:nvSpPr>
          <p:cNvPr id="980" name="Google Shape;980;p35"/>
          <p:cNvSpPr txBox="1"/>
          <p:nvPr/>
        </p:nvSpPr>
        <p:spPr>
          <a:xfrm>
            <a:off x="4703300" y="106900"/>
            <a:ext cx="24096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Domain Administrator @ RIT</a:t>
            </a:r>
            <a:endParaRPr b="1" sz="1200"/>
          </a:p>
        </p:txBody>
      </p:sp>
      <p:sp>
        <p:nvSpPr>
          <p:cNvPr id="981" name="Google Shape;981;p35"/>
          <p:cNvSpPr txBox="1"/>
          <p:nvPr/>
        </p:nvSpPr>
        <p:spPr>
          <a:xfrm>
            <a:off x="5302200" y="301600"/>
            <a:ext cx="18108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Kal Rabb</a:t>
            </a:r>
            <a:endParaRPr b="1" sz="1200"/>
          </a:p>
        </p:txBody>
      </p:sp>
      <p:sp>
        <p:nvSpPr>
          <p:cNvPr id="982" name="Google Shape;982;p35"/>
          <p:cNvSpPr/>
          <p:nvPr/>
        </p:nvSpPr>
        <p:spPr>
          <a:xfrm rot="10800000">
            <a:off x="7113000" y="4074350"/>
            <a:ext cx="162600" cy="1194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5"/>
          <p:cNvSpPr/>
          <p:nvPr/>
        </p:nvSpPr>
        <p:spPr>
          <a:xfrm>
            <a:off x="0" y="0"/>
            <a:ext cx="9144000" cy="5143500"/>
          </a:xfrm>
          <a:prstGeom prst="rect">
            <a:avLst/>
          </a:prstGeom>
          <a:solidFill>
            <a:srgbClr val="000000">
              <a:alpha val="65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5"/>
          <p:cNvSpPr/>
          <p:nvPr/>
        </p:nvSpPr>
        <p:spPr>
          <a:xfrm>
            <a:off x="2042400" y="1148200"/>
            <a:ext cx="5059200" cy="3251100"/>
          </a:xfrm>
          <a:prstGeom prst="roundRect">
            <a:avLst>
              <a:gd fmla="val 5298" name="adj"/>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Submit?</a:t>
            </a:r>
            <a:endParaRPr b="1"/>
          </a:p>
        </p:txBody>
      </p:sp>
      <p:sp>
        <p:nvSpPr>
          <p:cNvPr id="985" name="Google Shape;985;p35"/>
          <p:cNvSpPr txBox="1"/>
          <p:nvPr/>
        </p:nvSpPr>
        <p:spPr>
          <a:xfrm>
            <a:off x="3234550" y="1637388"/>
            <a:ext cx="3640200" cy="23346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Career Fair</a:t>
            </a:r>
            <a:br>
              <a:rPr lang="en" sz="1200">
                <a:solidFill>
                  <a:schemeClr val="dk1"/>
                </a:solidFill>
              </a:rPr>
            </a:br>
            <a:r>
              <a:rPr lang="en" sz="1200">
                <a:solidFill>
                  <a:schemeClr val="dk1"/>
                </a:solidFill>
              </a:rPr>
              <a:t>There is a career fair next week at Gordon Field Center. Follow the QR code for more details.</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br>
              <a:rPr lang="en" sz="1200">
                <a:solidFill>
                  <a:schemeClr val="dk1"/>
                </a:solidFill>
              </a:rPr>
            </a:br>
            <a:r>
              <a:rPr lang="en" sz="1200">
                <a:solidFill>
                  <a:schemeClr val="dk1"/>
                </a:solidFill>
              </a:rPr>
              <a:t>http://www.rit.edu/emcs/oce/student/career-fairs-all-majors</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kxrvse@rit.edu</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Golisano Hallway First Floor 2</a:t>
            </a:r>
            <a:endParaRPr sz="1200">
              <a:solidFill>
                <a:schemeClr val="dk1"/>
              </a:solidFill>
            </a:endParaRPr>
          </a:p>
        </p:txBody>
      </p:sp>
      <p:sp>
        <p:nvSpPr>
          <p:cNvPr id="986" name="Google Shape;986;p35"/>
          <p:cNvSpPr txBox="1"/>
          <p:nvPr/>
        </p:nvSpPr>
        <p:spPr>
          <a:xfrm>
            <a:off x="2301225" y="1637325"/>
            <a:ext cx="933300" cy="2334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rPr>
              <a:t>Subject</a:t>
            </a:r>
            <a:endParaRPr b="1" sz="1200">
              <a:solidFill>
                <a:schemeClr val="dk1"/>
              </a:solidFill>
            </a:endParaRPr>
          </a:p>
          <a:p>
            <a:pPr indent="0" lvl="0" marL="0" rtl="0" algn="l">
              <a:lnSpc>
                <a:spcPct val="150000"/>
              </a:lnSpc>
              <a:spcBef>
                <a:spcPts val="0"/>
              </a:spcBef>
              <a:spcAft>
                <a:spcPts val="0"/>
              </a:spcAft>
              <a:buNone/>
            </a:pPr>
            <a:r>
              <a:rPr b="1" lang="en" sz="1200">
                <a:solidFill>
                  <a:schemeClr val="dk1"/>
                </a:solidFill>
              </a:rPr>
              <a:t>Message</a:t>
            </a:r>
            <a:endParaRPr b="1" sz="1200">
              <a:solidFill>
                <a:schemeClr val="dk1"/>
              </a:solidFill>
            </a:endParaRPr>
          </a:p>
          <a:p>
            <a:pPr indent="0" lvl="0" marL="0" rtl="0" algn="l">
              <a:lnSpc>
                <a:spcPct val="150000"/>
              </a:lnSpc>
              <a:spcBef>
                <a:spcPts val="0"/>
              </a:spcBef>
              <a:spcAft>
                <a:spcPts val="0"/>
              </a:spcAft>
              <a:buNone/>
            </a:pPr>
            <a:r>
              <a:t/>
            </a:r>
            <a:endParaRPr b="1" sz="1200">
              <a:solidFill>
                <a:schemeClr val="dk1"/>
              </a:solidFill>
            </a:endParaRPr>
          </a:p>
          <a:p>
            <a:pPr indent="0" lvl="0" marL="0" rtl="0" algn="l">
              <a:lnSpc>
                <a:spcPct val="150000"/>
              </a:lnSpc>
              <a:spcBef>
                <a:spcPts val="0"/>
              </a:spcBef>
              <a:spcAft>
                <a:spcPts val="0"/>
              </a:spcAft>
              <a:buNone/>
            </a:pPr>
            <a:r>
              <a:t/>
            </a:r>
            <a:endParaRPr b="1" sz="1200">
              <a:solidFill>
                <a:schemeClr val="dk1"/>
              </a:solidFill>
            </a:endParaRPr>
          </a:p>
          <a:p>
            <a:pPr indent="0" lvl="0" marL="0" rtl="0" algn="l">
              <a:lnSpc>
                <a:spcPct val="150000"/>
              </a:lnSpc>
              <a:spcBef>
                <a:spcPts val="0"/>
              </a:spcBef>
              <a:spcAft>
                <a:spcPts val="0"/>
              </a:spcAft>
              <a:buNone/>
            </a:pPr>
            <a:r>
              <a:t/>
            </a:r>
            <a:endParaRPr b="1" sz="1200">
              <a:solidFill>
                <a:schemeClr val="dk1"/>
              </a:solidFill>
            </a:endParaRPr>
          </a:p>
          <a:p>
            <a:pPr indent="0" lvl="0" marL="0" rtl="0" algn="l">
              <a:lnSpc>
                <a:spcPct val="150000"/>
              </a:lnSpc>
              <a:spcBef>
                <a:spcPts val="0"/>
              </a:spcBef>
              <a:spcAft>
                <a:spcPts val="0"/>
              </a:spcAft>
              <a:buNone/>
            </a:pPr>
            <a:r>
              <a:rPr b="1" lang="en" sz="1200">
                <a:solidFill>
                  <a:schemeClr val="dk1"/>
                </a:solidFill>
              </a:rPr>
              <a:t>Content</a:t>
            </a:r>
            <a:endParaRPr b="1" sz="1200">
              <a:solidFill>
                <a:schemeClr val="dk1"/>
              </a:solidFill>
            </a:endParaRPr>
          </a:p>
          <a:p>
            <a:pPr indent="0" lvl="0" marL="0" rtl="0" algn="l">
              <a:lnSpc>
                <a:spcPct val="150000"/>
              </a:lnSpc>
              <a:spcBef>
                <a:spcPts val="0"/>
              </a:spcBef>
              <a:spcAft>
                <a:spcPts val="0"/>
              </a:spcAft>
              <a:buNone/>
            </a:pPr>
            <a:r>
              <a:rPr b="1" lang="en" sz="1200">
                <a:solidFill>
                  <a:schemeClr val="dk1"/>
                </a:solidFill>
              </a:rPr>
              <a:t>Email</a:t>
            </a:r>
            <a:endParaRPr b="1" sz="1200">
              <a:solidFill>
                <a:schemeClr val="dk1"/>
              </a:solidFill>
            </a:endParaRPr>
          </a:p>
          <a:p>
            <a:pPr indent="0" lvl="0" marL="0" rtl="0" algn="l">
              <a:lnSpc>
                <a:spcPct val="150000"/>
              </a:lnSpc>
              <a:spcBef>
                <a:spcPts val="0"/>
              </a:spcBef>
              <a:spcAft>
                <a:spcPts val="0"/>
              </a:spcAft>
              <a:buNone/>
            </a:pPr>
            <a:r>
              <a:rPr b="1" lang="en" sz="1200">
                <a:solidFill>
                  <a:schemeClr val="dk1"/>
                </a:solidFill>
              </a:rPr>
              <a:t>Device</a:t>
            </a:r>
            <a:endParaRPr b="1" sz="1200">
              <a:solidFill>
                <a:schemeClr val="dk1"/>
              </a:solidFill>
            </a:endParaRPr>
          </a:p>
        </p:txBody>
      </p:sp>
      <p:sp>
        <p:nvSpPr>
          <p:cNvPr id="987" name="Google Shape;987;p35">
            <a:hlinkClick action="ppaction://hlinksldjump" r:id="rId4"/>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5">
            <a:hlinkClick action="ppaction://hlinksldjump" r:id="rId5"/>
          </p:cNvPr>
          <p:cNvSpPr/>
          <p:nvPr/>
        </p:nvSpPr>
        <p:spPr>
          <a:xfrm>
            <a:off x="3100500" y="4076150"/>
            <a:ext cx="1209900" cy="2196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Accept</a:t>
            </a:r>
            <a:endParaRPr b="1"/>
          </a:p>
        </p:txBody>
      </p:sp>
      <p:sp>
        <p:nvSpPr>
          <p:cNvPr id="989" name="Google Shape;989;p35">
            <a:hlinkClick action="ppaction://hlinksldjump" r:id="rId6"/>
          </p:cNvPr>
          <p:cNvSpPr/>
          <p:nvPr/>
        </p:nvSpPr>
        <p:spPr>
          <a:xfrm>
            <a:off x="4833600" y="4076150"/>
            <a:ext cx="1209900" cy="219600"/>
          </a:xfrm>
          <a:prstGeom prst="roundRect">
            <a:avLst>
              <a:gd fmla="val 16667" name="adj"/>
            </a:avLst>
          </a:prstGeom>
          <a:solidFill>
            <a:srgbClr val="CC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Back</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993" name="Shape 993"/>
        <p:cNvGrpSpPr/>
        <p:nvPr/>
      </p:nvGrpSpPr>
      <p:grpSpPr>
        <a:xfrm>
          <a:off x="0" y="0"/>
          <a:ext cx="0" cy="0"/>
          <a:chOff x="0" y="0"/>
          <a:chExt cx="0" cy="0"/>
        </a:xfrm>
      </p:grpSpPr>
      <p:sp>
        <p:nvSpPr>
          <p:cNvPr id="994" name="Google Shape;994;p36"/>
          <p:cNvSpPr/>
          <p:nvPr/>
        </p:nvSpPr>
        <p:spPr>
          <a:xfrm>
            <a:off x="1143150" y="-25"/>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6"/>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996" name="Google Shape;996;p36">
            <a:hlinkClick action="ppaction://hlinkshowjump?jump=firstslide"/>
          </p:cNvPr>
          <p:cNvSpPr/>
          <p:nvPr/>
        </p:nvSpPr>
        <p:spPr>
          <a:xfrm>
            <a:off x="7112900" y="187200"/>
            <a:ext cx="7935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Out</a:t>
            </a:r>
            <a:endParaRPr b="1" sz="1200">
              <a:solidFill>
                <a:srgbClr val="FFFFFF"/>
              </a:solidFill>
            </a:endParaRPr>
          </a:p>
        </p:txBody>
      </p:sp>
      <p:sp>
        <p:nvSpPr>
          <p:cNvPr id="997" name="Google Shape;997;p36"/>
          <p:cNvSpPr/>
          <p:nvPr/>
        </p:nvSpPr>
        <p:spPr>
          <a:xfrm>
            <a:off x="1776750" y="1315350"/>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Subject</a:t>
            </a:r>
            <a:endParaRPr b="1"/>
          </a:p>
        </p:txBody>
      </p:sp>
      <p:sp>
        <p:nvSpPr>
          <p:cNvPr id="998" name="Google Shape;998;p36"/>
          <p:cNvSpPr/>
          <p:nvPr/>
        </p:nvSpPr>
        <p:spPr>
          <a:xfrm>
            <a:off x="1776750" y="2076425"/>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Message</a:t>
            </a:r>
            <a:endParaRPr b="1"/>
          </a:p>
        </p:txBody>
      </p:sp>
      <p:sp>
        <p:nvSpPr>
          <p:cNvPr id="999" name="Google Shape;999;p36"/>
          <p:cNvSpPr/>
          <p:nvPr/>
        </p:nvSpPr>
        <p:spPr>
          <a:xfrm>
            <a:off x="1776850" y="3052875"/>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Content</a:t>
            </a:r>
            <a:endParaRPr b="1"/>
          </a:p>
        </p:txBody>
      </p:sp>
      <p:sp>
        <p:nvSpPr>
          <p:cNvPr id="1000" name="Google Shape;1000;p36"/>
          <p:cNvSpPr txBox="1"/>
          <p:nvPr/>
        </p:nvSpPr>
        <p:spPr>
          <a:xfrm>
            <a:off x="2993800" y="13129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What’s your headline?</a:t>
            </a:r>
            <a:endParaRPr sz="1000"/>
          </a:p>
        </p:txBody>
      </p:sp>
      <p:sp>
        <p:nvSpPr>
          <p:cNvPr id="1001" name="Google Shape;1001;p36"/>
          <p:cNvSpPr txBox="1"/>
          <p:nvPr/>
        </p:nvSpPr>
        <p:spPr>
          <a:xfrm>
            <a:off x="2993800" y="20764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would you like to tell people?</a:t>
            </a:r>
            <a:endParaRPr sz="1000"/>
          </a:p>
        </p:txBody>
      </p:sp>
      <p:sp>
        <p:nvSpPr>
          <p:cNvPr id="1002" name="Google Shape;1002;p36"/>
          <p:cNvSpPr txBox="1"/>
          <p:nvPr/>
        </p:nvSpPr>
        <p:spPr>
          <a:xfrm>
            <a:off x="2993800" y="3052888"/>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Where are you redirecting people?</a:t>
            </a:r>
            <a:endParaRPr sz="1000"/>
          </a:p>
        </p:txBody>
      </p:sp>
      <p:sp>
        <p:nvSpPr>
          <p:cNvPr id="1003" name="Google Shape;1003;p36"/>
          <p:cNvSpPr/>
          <p:nvPr/>
        </p:nvSpPr>
        <p:spPr>
          <a:xfrm>
            <a:off x="1776650" y="1534950"/>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0" lIns="91425" spcFirstLastPara="1" rIns="0" wrap="square" tIns="0">
            <a:noAutofit/>
          </a:bodyPr>
          <a:lstStyle/>
          <a:p>
            <a:pPr indent="0" lvl="0" marL="0" rtl="0" algn="l">
              <a:spcBef>
                <a:spcPts val="0"/>
              </a:spcBef>
              <a:spcAft>
                <a:spcPts val="0"/>
              </a:spcAft>
              <a:buNone/>
            </a:pPr>
            <a:r>
              <a:t/>
            </a:r>
            <a:endParaRPr sz="1200"/>
          </a:p>
        </p:txBody>
      </p:sp>
      <p:sp>
        <p:nvSpPr>
          <p:cNvPr id="1004" name="Google Shape;1004;p36"/>
          <p:cNvSpPr/>
          <p:nvPr/>
        </p:nvSpPr>
        <p:spPr>
          <a:xfrm>
            <a:off x="1776750" y="2296025"/>
            <a:ext cx="5590800" cy="439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0" lIns="91425" spcFirstLastPara="1" rIns="0" wrap="square" tIns="0">
            <a:noAutofit/>
          </a:bodyPr>
          <a:lstStyle/>
          <a:p>
            <a:pPr indent="0" lvl="0" marL="0" rtl="0" algn="l">
              <a:spcBef>
                <a:spcPts val="0"/>
              </a:spcBef>
              <a:spcAft>
                <a:spcPts val="0"/>
              </a:spcAft>
              <a:buNone/>
            </a:pPr>
            <a:r>
              <a:t/>
            </a:r>
            <a:endParaRPr sz="1200"/>
          </a:p>
        </p:txBody>
      </p:sp>
      <p:sp>
        <p:nvSpPr>
          <p:cNvPr id="1005" name="Google Shape;1005;p36"/>
          <p:cNvSpPr/>
          <p:nvPr/>
        </p:nvSpPr>
        <p:spPr>
          <a:xfrm>
            <a:off x="1776750" y="3272475"/>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0" lIns="91425" spcFirstLastPara="1" rIns="91425" wrap="square" tIns="0">
            <a:noAutofit/>
          </a:bodyPr>
          <a:lstStyle/>
          <a:p>
            <a:pPr indent="0" lvl="0" marL="0" rtl="0" algn="l">
              <a:spcBef>
                <a:spcPts val="0"/>
              </a:spcBef>
              <a:spcAft>
                <a:spcPts val="0"/>
              </a:spcAft>
              <a:buNone/>
            </a:pPr>
            <a:r>
              <a:t/>
            </a:r>
            <a:endParaRPr sz="1200"/>
          </a:p>
        </p:txBody>
      </p:sp>
      <p:sp>
        <p:nvSpPr>
          <p:cNvPr id="1006" name="Google Shape;1006;p36"/>
          <p:cNvSpPr txBox="1"/>
          <p:nvPr/>
        </p:nvSpPr>
        <p:spPr>
          <a:xfrm>
            <a:off x="1139800" y="813600"/>
            <a:ext cx="52689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Generate Content</a:t>
            </a:r>
            <a:endParaRPr sz="2400"/>
          </a:p>
        </p:txBody>
      </p:sp>
      <p:sp>
        <p:nvSpPr>
          <p:cNvPr id="1007" name="Google Shape;1007;p36"/>
          <p:cNvSpPr/>
          <p:nvPr/>
        </p:nvSpPr>
        <p:spPr>
          <a:xfrm>
            <a:off x="3435750" y="592800"/>
            <a:ext cx="2286000" cy="219600"/>
          </a:xfrm>
          <a:prstGeom prst="rect">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Devices</a:t>
            </a:r>
            <a:endParaRPr/>
          </a:p>
        </p:txBody>
      </p:sp>
      <p:sp>
        <p:nvSpPr>
          <p:cNvPr id="1008" name="Google Shape;1008;p36"/>
          <p:cNvSpPr/>
          <p:nvPr/>
        </p:nvSpPr>
        <p:spPr>
          <a:xfrm>
            <a:off x="5715100" y="592800"/>
            <a:ext cx="2286000" cy="219600"/>
          </a:xfrm>
          <a:prstGeom prst="rect">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Settings</a:t>
            </a:r>
            <a:endParaRPr/>
          </a:p>
        </p:txBody>
      </p:sp>
      <p:pic>
        <p:nvPicPr>
          <p:cNvPr id="1009" name="Google Shape;1009;p36"/>
          <p:cNvPicPr preferRelativeResize="0"/>
          <p:nvPr/>
        </p:nvPicPr>
        <p:blipFill>
          <a:blip r:embed="rId3">
            <a:alphaModFix/>
          </a:blip>
          <a:stretch>
            <a:fillRect/>
          </a:stretch>
        </p:blipFill>
        <p:spPr>
          <a:xfrm flipH="1">
            <a:off x="5774626" y="627944"/>
            <a:ext cx="149312" cy="149312"/>
          </a:xfrm>
          <a:prstGeom prst="rect">
            <a:avLst/>
          </a:prstGeom>
          <a:noFill/>
          <a:ln>
            <a:noFill/>
          </a:ln>
        </p:spPr>
      </p:pic>
      <p:grpSp>
        <p:nvGrpSpPr>
          <p:cNvPr id="1010" name="Google Shape;1010;p36"/>
          <p:cNvGrpSpPr/>
          <p:nvPr/>
        </p:nvGrpSpPr>
        <p:grpSpPr>
          <a:xfrm>
            <a:off x="3471997" y="641113"/>
            <a:ext cx="156073" cy="122953"/>
            <a:chOff x="114150" y="93150"/>
            <a:chExt cx="558600" cy="463800"/>
          </a:xfrm>
        </p:grpSpPr>
        <p:sp>
          <p:nvSpPr>
            <p:cNvPr id="1011" name="Google Shape;1011;p36"/>
            <p:cNvSpPr/>
            <p:nvPr/>
          </p:nvSpPr>
          <p:spPr>
            <a:xfrm>
              <a:off x="114150" y="93150"/>
              <a:ext cx="558600" cy="329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2" name="Google Shape;1012;p36"/>
            <p:cNvCxnSpPr>
              <a:stCxn id="1011" idx="2"/>
            </p:cNvCxnSpPr>
            <p:nvPr/>
          </p:nvCxnSpPr>
          <p:spPr>
            <a:xfrm>
              <a:off x="393450" y="422550"/>
              <a:ext cx="1200" cy="129000"/>
            </a:xfrm>
            <a:prstGeom prst="straightConnector1">
              <a:avLst/>
            </a:prstGeom>
            <a:noFill/>
            <a:ln cap="flat" cmpd="sng" w="19050">
              <a:solidFill>
                <a:srgbClr val="000000"/>
              </a:solidFill>
              <a:prstDash val="solid"/>
              <a:round/>
              <a:headEnd len="med" w="med" type="none"/>
              <a:tailEnd len="med" w="med" type="none"/>
            </a:ln>
          </p:spPr>
        </p:cxnSp>
        <p:cxnSp>
          <p:nvCxnSpPr>
            <p:cNvPr id="1013" name="Google Shape;1013;p36"/>
            <p:cNvCxnSpPr/>
            <p:nvPr/>
          </p:nvCxnSpPr>
          <p:spPr>
            <a:xfrm flipH="1" rot="10800000">
              <a:off x="256650" y="551550"/>
              <a:ext cx="274200" cy="5400"/>
            </a:xfrm>
            <a:prstGeom prst="straightConnector1">
              <a:avLst/>
            </a:prstGeom>
            <a:noFill/>
            <a:ln cap="flat" cmpd="sng" w="19050">
              <a:solidFill>
                <a:srgbClr val="000000"/>
              </a:solidFill>
              <a:prstDash val="solid"/>
              <a:round/>
              <a:headEnd len="med" w="med" type="none"/>
              <a:tailEnd len="med" w="med" type="none"/>
            </a:ln>
          </p:spPr>
        </p:cxnSp>
      </p:grpSp>
      <p:sp>
        <p:nvSpPr>
          <p:cNvPr id="1014" name="Google Shape;1014;p36"/>
          <p:cNvSpPr/>
          <p:nvPr/>
        </p:nvSpPr>
        <p:spPr>
          <a:xfrm>
            <a:off x="1776850" y="3804638"/>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Device</a:t>
            </a:r>
            <a:endParaRPr b="1"/>
          </a:p>
        </p:txBody>
      </p:sp>
      <p:sp>
        <p:nvSpPr>
          <p:cNvPr id="1015" name="Google Shape;1015;p36"/>
          <p:cNvSpPr txBox="1"/>
          <p:nvPr/>
        </p:nvSpPr>
        <p:spPr>
          <a:xfrm>
            <a:off x="2993800" y="38046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device would you like to post to?</a:t>
            </a:r>
            <a:endParaRPr sz="1000"/>
          </a:p>
        </p:txBody>
      </p:sp>
      <p:sp>
        <p:nvSpPr>
          <p:cNvPr id="1016" name="Google Shape;1016;p36"/>
          <p:cNvSpPr/>
          <p:nvPr/>
        </p:nvSpPr>
        <p:spPr>
          <a:xfrm>
            <a:off x="1776750" y="4024238"/>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6"/>
          <p:cNvSpPr/>
          <p:nvPr/>
        </p:nvSpPr>
        <p:spPr>
          <a:xfrm>
            <a:off x="3745500" y="4620925"/>
            <a:ext cx="1653000" cy="392100"/>
          </a:xfrm>
          <a:prstGeom prst="roundRect">
            <a:avLst>
              <a:gd fmla="val 16667"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Submit</a:t>
            </a:r>
            <a:endParaRPr b="1"/>
          </a:p>
        </p:txBody>
      </p:sp>
      <p:sp>
        <p:nvSpPr>
          <p:cNvPr id="1018" name="Google Shape;1018;p36"/>
          <p:cNvSpPr txBox="1"/>
          <p:nvPr/>
        </p:nvSpPr>
        <p:spPr>
          <a:xfrm>
            <a:off x="4703300" y="106900"/>
            <a:ext cx="24096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Domain Administrator @ RIT</a:t>
            </a:r>
            <a:endParaRPr b="1" sz="1200"/>
          </a:p>
        </p:txBody>
      </p:sp>
      <p:sp>
        <p:nvSpPr>
          <p:cNvPr id="1019" name="Google Shape;1019;p36"/>
          <p:cNvSpPr txBox="1"/>
          <p:nvPr/>
        </p:nvSpPr>
        <p:spPr>
          <a:xfrm>
            <a:off x="5302200" y="301600"/>
            <a:ext cx="18108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Kal Rabb</a:t>
            </a:r>
            <a:endParaRPr b="1" sz="1200"/>
          </a:p>
        </p:txBody>
      </p:sp>
      <p:sp>
        <p:nvSpPr>
          <p:cNvPr id="1020" name="Google Shape;1020;p36"/>
          <p:cNvSpPr/>
          <p:nvPr/>
        </p:nvSpPr>
        <p:spPr>
          <a:xfrm rot="10800000">
            <a:off x="7113000" y="4074350"/>
            <a:ext cx="162600" cy="1194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6">
            <a:hlinkClick action="ppaction://hlinksldjump" r:id="rId4"/>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6"/>
          <p:cNvSpPr/>
          <p:nvPr/>
        </p:nvSpPr>
        <p:spPr>
          <a:xfrm>
            <a:off x="1143150" y="592790"/>
            <a:ext cx="2286000" cy="219600"/>
          </a:xfrm>
          <a:prstGeom prst="rect">
            <a:avLst/>
          </a:prstGeom>
          <a:solidFill>
            <a:srgbClr val="3D85C6"/>
          </a:solidFill>
          <a:ln cap="flat" cmpd="sng" w="9525">
            <a:solidFill>
              <a:srgbClr val="316C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Dashboard</a:t>
            </a:r>
            <a:endParaRPr/>
          </a:p>
        </p:txBody>
      </p:sp>
      <p:grpSp>
        <p:nvGrpSpPr>
          <p:cNvPr id="1023" name="Google Shape;1023;p36"/>
          <p:cNvGrpSpPr/>
          <p:nvPr/>
        </p:nvGrpSpPr>
        <p:grpSpPr>
          <a:xfrm>
            <a:off x="1187250" y="593994"/>
            <a:ext cx="197700" cy="273719"/>
            <a:chOff x="7410800" y="902106"/>
            <a:chExt cx="197700" cy="273719"/>
          </a:xfrm>
        </p:grpSpPr>
        <p:sp>
          <p:nvSpPr>
            <p:cNvPr id="1024" name="Google Shape;1024;p36"/>
            <p:cNvSpPr/>
            <p:nvPr/>
          </p:nvSpPr>
          <p:spPr>
            <a:xfrm>
              <a:off x="7410800" y="956225"/>
              <a:ext cx="197700" cy="219600"/>
            </a:xfrm>
            <a:prstGeom prst="blockArc">
              <a:avLst>
                <a:gd fmla="val 10800000" name="adj1"/>
                <a:gd fmla="val 171597" name="adj2"/>
                <a:gd fmla="val 5900" name="adj3"/>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6"/>
            <p:cNvSpPr/>
            <p:nvPr/>
          </p:nvSpPr>
          <p:spPr>
            <a:xfrm rot="1321383">
              <a:off x="7541751" y="903663"/>
              <a:ext cx="28802" cy="102786"/>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6"/>
            <p:cNvSpPr/>
            <p:nvPr/>
          </p:nvSpPr>
          <p:spPr>
            <a:xfrm rot="1321383">
              <a:off x="7524026" y="947013"/>
              <a:ext cx="28802" cy="102786"/>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6"/>
            <p:cNvSpPr/>
            <p:nvPr/>
          </p:nvSpPr>
          <p:spPr>
            <a:xfrm>
              <a:off x="7462700" y="1020125"/>
              <a:ext cx="93900" cy="91800"/>
            </a:xfrm>
            <a:prstGeom prst="chord">
              <a:avLst>
                <a:gd fmla="val 10560807" name="adj1"/>
                <a:gd fmla="val 256598"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8" name="Google Shape;1028;p36">
            <a:hlinkClick action="ppaction://hlinksldjump" r:id="rId5"/>
          </p:cNvPr>
          <p:cNvSpPr/>
          <p:nvPr/>
        </p:nvSpPr>
        <p:spPr>
          <a:xfrm>
            <a:off x="1143138" y="606450"/>
            <a:ext cx="2286000" cy="19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032" name="Shape 1032"/>
        <p:cNvGrpSpPr/>
        <p:nvPr/>
      </p:nvGrpSpPr>
      <p:grpSpPr>
        <a:xfrm>
          <a:off x="0" y="0"/>
          <a:ext cx="0" cy="0"/>
          <a:chOff x="0" y="0"/>
          <a:chExt cx="0" cy="0"/>
        </a:xfrm>
      </p:grpSpPr>
      <p:sp>
        <p:nvSpPr>
          <p:cNvPr id="1033" name="Google Shape;1033;p37"/>
          <p:cNvSpPr/>
          <p:nvPr/>
        </p:nvSpPr>
        <p:spPr>
          <a:xfrm>
            <a:off x="1143150" y="25"/>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7"/>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1035" name="Google Shape;1035;p37">
            <a:hlinkClick action="ppaction://hlinksldjump" r:id="rId3"/>
          </p:cNvPr>
          <p:cNvSpPr/>
          <p:nvPr/>
        </p:nvSpPr>
        <p:spPr>
          <a:xfrm>
            <a:off x="1139800" y="0"/>
            <a:ext cx="208470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7"/>
          <p:cNvSpPr txBox="1"/>
          <p:nvPr/>
        </p:nvSpPr>
        <p:spPr>
          <a:xfrm>
            <a:off x="4703300" y="106900"/>
            <a:ext cx="24096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Domain Administrator @ RIT</a:t>
            </a:r>
            <a:endParaRPr b="1" sz="1200"/>
          </a:p>
        </p:txBody>
      </p:sp>
      <p:sp>
        <p:nvSpPr>
          <p:cNvPr id="1037" name="Google Shape;1037;p37"/>
          <p:cNvSpPr txBox="1"/>
          <p:nvPr/>
        </p:nvSpPr>
        <p:spPr>
          <a:xfrm>
            <a:off x="5302200" y="301600"/>
            <a:ext cx="18108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Kal Rabb</a:t>
            </a:r>
            <a:endParaRPr b="1" sz="1200"/>
          </a:p>
        </p:txBody>
      </p:sp>
      <p:sp>
        <p:nvSpPr>
          <p:cNvPr id="1038" name="Google Shape;1038;p37"/>
          <p:cNvSpPr txBox="1"/>
          <p:nvPr/>
        </p:nvSpPr>
        <p:spPr>
          <a:xfrm>
            <a:off x="1312650" y="1290900"/>
            <a:ext cx="6518700" cy="36939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chemeClr val="dk1"/>
              </a:solidFill>
            </a:endParaRPr>
          </a:p>
        </p:txBody>
      </p:sp>
      <p:sp>
        <p:nvSpPr>
          <p:cNvPr id="1039" name="Google Shape;1039;p37"/>
          <p:cNvSpPr/>
          <p:nvPr/>
        </p:nvSpPr>
        <p:spPr>
          <a:xfrm>
            <a:off x="7737450" y="1290900"/>
            <a:ext cx="93900" cy="36939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7"/>
          <p:cNvSpPr/>
          <p:nvPr/>
        </p:nvSpPr>
        <p:spPr>
          <a:xfrm>
            <a:off x="7756950" y="1406550"/>
            <a:ext cx="54900" cy="3462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7"/>
          <p:cNvSpPr/>
          <p:nvPr/>
        </p:nvSpPr>
        <p:spPr>
          <a:xfrm>
            <a:off x="7756950" y="131127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7"/>
          <p:cNvSpPr/>
          <p:nvPr/>
        </p:nvSpPr>
        <p:spPr>
          <a:xfrm rot="10800000">
            <a:off x="7756950" y="491072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7">
            <a:hlinkClick action="ppaction://hlinkshowjump?jump=firstslide"/>
          </p:cNvPr>
          <p:cNvSpPr/>
          <p:nvPr/>
        </p:nvSpPr>
        <p:spPr>
          <a:xfrm>
            <a:off x="7112900" y="187200"/>
            <a:ext cx="7935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Out</a:t>
            </a:r>
            <a:endParaRPr b="1" sz="1200">
              <a:solidFill>
                <a:srgbClr val="FFFFFF"/>
              </a:solidFill>
            </a:endParaRPr>
          </a:p>
        </p:txBody>
      </p:sp>
      <p:grpSp>
        <p:nvGrpSpPr>
          <p:cNvPr id="1044" name="Google Shape;1044;p37"/>
          <p:cNvGrpSpPr/>
          <p:nvPr/>
        </p:nvGrpSpPr>
        <p:grpSpPr>
          <a:xfrm>
            <a:off x="7113000" y="928200"/>
            <a:ext cx="247800" cy="246900"/>
            <a:chOff x="6834025" y="893425"/>
            <a:chExt cx="247800" cy="246900"/>
          </a:xfrm>
        </p:grpSpPr>
        <p:sp>
          <p:nvSpPr>
            <p:cNvPr id="1045" name="Google Shape;1045;p37"/>
            <p:cNvSpPr/>
            <p:nvPr/>
          </p:nvSpPr>
          <p:spPr>
            <a:xfrm>
              <a:off x="6834025" y="893425"/>
              <a:ext cx="247800" cy="2469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7"/>
            <p:cNvSpPr/>
            <p:nvPr/>
          </p:nvSpPr>
          <p:spPr>
            <a:xfrm>
              <a:off x="6859075" y="919525"/>
              <a:ext cx="197700" cy="194700"/>
            </a:xfrm>
            <a:prstGeom prst="plus">
              <a:avLst>
                <a:gd fmla="val 37737" name="adj"/>
              </a:avLst>
            </a:prstGeom>
            <a:solidFill>
              <a:srgbClr val="99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
        <p:nvSpPr>
          <p:cNvPr id="1047" name="Google Shape;1047;p37"/>
          <p:cNvSpPr txBox="1"/>
          <p:nvPr/>
        </p:nvSpPr>
        <p:spPr>
          <a:xfrm>
            <a:off x="7464800" y="1196400"/>
            <a:ext cx="405900" cy="9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600"/>
              <a:t>Archive</a:t>
            </a:r>
            <a:endParaRPr sz="600"/>
          </a:p>
        </p:txBody>
      </p:sp>
      <p:grpSp>
        <p:nvGrpSpPr>
          <p:cNvPr id="1048" name="Google Shape;1048;p37"/>
          <p:cNvGrpSpPr/>
          <p:nvPr/>
        </p:nvGrpSpPr>
        <p:grpSpPr>
          <a:xfrm>
            <a:off x="7543850" y="928200"/>
            <a:ext cx="247800" cy="246900"/>
            <a:chOff x="8346775" y="932250"/>
            <a:chExt cx="247800" cy="246900"/>
          </a:xfrm>
        </p:grpSpPr>
        <p:sp>
          <p:nvSpPr>
            <p:cNvPr id="1049" name="Google Shape;1049;p37"/>
            <p:cNvSpPr/>
            <p:nvPr/>
          </p:nvSpPr>
          <p:spPr>
            <a:xfrm>
              <a:off x="8346775" y="932250"/>
              <a:ext cx="247800" cy="2469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7"/>
            <p:cNvSpPr/>
            <p:nvPr/>
          </p:nvSpPr>
          <p:spPr>
            <a:xfrm flipH="1" rot="5400000">
              <a:off x="8436800" y="1042290"/>
              <a:ext cx="155400" cy="82500"/>
            </a:xfrm>
            <a:prstGeom prst="parallelogram">
              <a:avLst>
                <a:gd fmla="val 69666"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7"/>
            <p:cNvSpPr/>
            <p:nvPr/>
          </p:nvSpPr>
          <p:spPr>
            <a:xfrm rot="5400000">
              <a:off x="8424025" y="928476"/>
              <a:ext cx="93300" cy="138300"/>
            </a:xfrm>
            <a:prstGeom prst="rightArrow">
              <a:avLst>
                <a:gd fmla="val 50000" name="adj1"/>
                <a:gd fmla="val 50000"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7"/>
            <p:cNvSpPr/>
            <p:nvPr/>
          </p:nvSpPr>
          <p:spPr>
            <a:xfrm rot="-5400000">
              <a:off x="8348598" y="1042300"/>
              <a:ext cx="155400" cy="82500"/>
            </a:xfrm>
            <a:prstGeom prst="parallelogram">
              <a:avLst>
                <a:gd fmla="val 69666"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3" name="Google Shape;1053;p37"/>
          <p:cNvSpPr txBox="1"/>
          <p:nvPr/>
        </p:nvSpPr>
        <p:spPr>
          <a:xfrm>
            <a:off x="7033950" y="1196350"/>
            <a:ext cx="405900" cy="9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600"/>
              <a:t>Add</a:t>
            </a:r>
            <a:endParaRPr sz="600"/>
          </a:p>
        </p:txBody>
      </p:sp>
      <p:sp>
        <p:nvSpPr>
          <p:cNvPr id="1054" name="Google Shape;1054;p37"/>
          <p:cNvSpPr txBox="1"/>
          <p:nvPr/>
        </p:nvSpPr>
        <p:spPr>
          <a:xfrm>
            <a:off x="1139800" y="813600"/>
            <a:ext cx="52689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Content Dashboard</a:t>
            </a:r>
            <a:endParaRPr sz="2400"/>
          </a:p>
        </p:txBody>
      </p:sp>
      <p:sp>
        <p:nvSpPr>
          <p:cNvPr id="1055" name="Google Shape;1055;p37"/>
          <p:cNvSpPr/>
          <p:nvPr/>
        </p:nvSpPr>
        <p:spPr>
          <a:xfrm>
            <a:off x="3435750" y="592800"/>
            <a:ext cx="2286000" cy="219600"/>
          </a:xfrm>
          <a:prstGeom prst="rect">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Devices</a:t>
            </a:r>
            <a:endParaRPr/>
          </a:p>
        </p:txBody>
      </p:sp>
      <p:sp>
        <p:nvSpPr>
          <p:cNvPr id="1056" name="Google Shape;1056;p37"/>
          <p:cNvSpPr/>
          <p:nvPr/>
        </p:nvSpPr>
        <p:spPr>
          <a:xfrm>
            <a:off x="5715100" y="592800"/>
            <a:ext cx="2286000" cy="219600"/>
          </a:xfrm>
          <a:prstGeom prst="rect">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Settings</a:t>
            </a:r>
            <a:endParaRPr/>
          </a:p>
        </p:txBody>
      </p:sp>
      <p:sp>
        <p:nvSpPr>
          <p:cNvPr id="1057" name="Google Shape;1057;p37"/>
          <p:cNvSpPr/>
          <p:nvPr/>
        </p:nvSpPr>
        <p:spPr>
          <a:xfrm>
            <a:off x="1143150" y="592800"/>
            <a:ext cx="2286000" cy="219600"/>
          </a:xfrm>
          <a:prstGeom prst="rect">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Dashboard</a:t>
            </a:r>
            <a:endParaRPr/>
          </a:p>
        </p:txBody>
      </p:sp>
      <p:grpSp>
        <p:nvGrpSpPr>
          <p:cNvPr id="1058" name="Google Shape;1058;p37"/>
          <p:cNvGrpSpPr/>
          <p:nvPr/>
        </p:nvGrpSpPr>
        <p:grpSpPr>
          <a:xfrm>
            <a:off x="1187250" y="593994"/>
            <a:ext cx="197700" cy="273719"/>
            <a:chOff x="7410800" y="902106"/>
            <a:chExt cx="197700" cy="273719"/>
          </a:xfrm>
        </p:grpSpPr>
        <p:sp>
          <p:nvSpPr>
            <p:cNvPr id="1059" name="Google Shape;1059;p37"/>
            <p:cNvSpPr/>
            <p:nvPr/>
          </p:nvSpPr>
          <p:spPr>
            <a:xfrm>
              <a:off x="7410800" y="956225"/>
              <a:ext cx="197700" cy="219600"/>
            </a:xfrm>
            <a:prstGeom prst="blockArc">
              <a:avLst>
                <a:gd fmla="val 10800000" name="adj1"/>
                <a:gd fmla="val 171597" name="adj2"/>
                <a:gd fmla="val 5900" name="adj3"/>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7"/>
            <p:cNvSpPr/>
            <p:nvPr/>
          </p:nvSpPr>
          <p:spPr>
            <a:xfrm rot="1321383">
              <a:off x="7541751" y="903663"/>
              <a:ext cx="28802" cy="102786"/>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7"/>
            <p:cNvSpPr/>
            <p:nvPr/>
          </p:nvSpPr>
          <p:spPr>
            <a:xfrm rot="1321383">
              <a:off x="7524026" y="947013"/>
              <a:ext cx="28802" cy="102786"/>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7"/>
            <p:cNvSpPr/>
            <p:nvPr/>
          </p:nvSpPr>
          <p:spPr>
            <a:xfrm>
              <a:off x="7462700" y="1020125"/>
              <a:ext cx="93900" cy="91800"/>
            </a:xfrm>
            <a:prstGeom prst="chord">
              <a:avLst>
                <a:gd fmla="val 10560807" name="adj1"/>
                <a:gd fmla="val 256598"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63" name="Google Shape;1063;p37"/>
          <p:cNvPicPr preferRelativeResize="0"/>
          <p:nvPr/>
        </p:nvPicPr>
        <p:blipFill>
          <a:blip r:embed="rId4">
            <a:alphaModFix/>
          </a:blip>
          <a:stretch>
            <a:fillRect/>
          </a:stretch>
        </p:blipFill>
        <p:spPr>
          <a:xfrm flipH="1">
            <a:off x="5774626" y="627944"/>
            <a:ext cx="149312" cy="149312"/>
          </a:xfrm>
          <a:prstGeom prst="rect">
            <a:avLst/>
          </a:prstGeom>
          <a:noFill/>
          <a:ln>
            <a:noFill/>
          </a:ln>
        </p:spPr>
      </p:pic>
      <p:grpSp>
        <p:nvGrpSpPr>
          <p:cNvPr id="1064" name="Google Shape;1064;p37"/>
          <p:cNvGrpSpPr/>
          <p:nvPr/>
        </p:nvGrpSpPr>
        <p:grpSpPr>
          <a:xfrm>
            <a:off x="3471997" y="641113"/>
            <a:ext cx="156073" cy="122953"/>
            <a:chOff x="114150" y="93150"/>
            <a:chExt cx="558600" cy="463800"/>
          </a:xfrm>
        </p:grpSpPr>
        <p:sp>
          <p:nvSpPr>
            <p:cNvPr id="1065" name="Google Shape;1065;p37"/>
            <p:cNvSpPr/>
            <p:nvPr/>
          </p:nvSpPr>
          <p:spPr>
            <a:xfrm>
              <a:off x="114150" y="93150"/>
              <a:ext cx="558600" cy="329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6" name="Google Shape;1066;p37"/>
            <p:cNvCxnSpPr>
              <a:stCxn id="1065" idx="2"/>
            </p:cNvCxnSpPr>
            <p:nvPr/>
          </p:nvCxnSpPr>
          <p:spPr>
            <a:xfrm>
              <a:off x="393450" y="422550"/>
              <a:ext cx="1200" cy="129000"/>
            </a:xfrm>
            <a:prstGeom prst="straightConnector1">
              <a:avLst/>
            </a:prstGeom>
            <a:noFill/>
            <a:ln cap="flat" cmpd="sng" w="19050">
              <a:solidFill>
                <a:srgbClr val="000000"/>
              </a:solidFill>
              <a:prstDash val="solid"/>
              <a:round/>
              <a:headEnd len="med" w="med" type="none"/>
              <a:tailEnd len="med" w="med" type="none"/>
            </a:ln>
          </p:spPr>
        </p:cxnSp>
        <p:cxnSp>
          <p:nvCxnSpPr>
            <p:cNvPr id="1067" name="Google Shape;1067;p37"/>
            <p:cNvCxnSpPr/>
            <p:nvPr/>
          </p:nvCxnSpPr>
          <p:spPr>
            <a:xfrm flipH="1" rot="10800000">
              <a:off x="256650" y="551550"/>
              <a:ext cx="274200" cy="5400"/>
            </a:xfrm>
            <a:prstGeom prst="straightConnector1">
              <a:avLst/>
            </a:prstGeom>
            <a:noFill/>
            <a:ln cap="flat" cmpd="sng" w="19050">
              <a:solidFill>
                <a:srgbClr val="000000"/>
              </a:solidFill>
              <a:prstDash val="solid"/>
              <a:round/>
              <a:headEnd len="med" w="med" type="none"/>
              <a:tailEnd len="med" w="med" type="none"/>
            </a:ln>
          </p:spPr>
        </p:cxnSp>
      </p:grpSp>
      <p:sp>
        <p:nvSpPr>
          <p:cNvPr id="1068" name="Google Shape;1068;p37"/>
          <p:cNvSpPr/>
          <p:nvPr/>
        </p:nvSpPr>
        <p:spPr>
          <a:xfrm>
            <a:off x="1481325" y="1442150"/>
            <a:ext cx="1649400" cy="1652700"/>
          </a:xfrm>
          <a:prstGeom prst="roundRect">
            <a:avLst>
              <a:gd fmla="val 3347" name="adj"/>
            </a:avLst>
          </a:prstGeom>
          <a:solidFill>
            <a:schemeClr val="lt2"/>
          </a:solidFill>
          <a:ln cap="flat" cmpd="sng" w="9525">
            <a:solidFill>
              <a:srgbClr val="000000"/>
            </a:solidFill>
            <a:prstDash val="solid"/>
            <a:round/>
            <a:headEnd len="sm" w="sm" type="none"/>
            <a:tailEnd len="sm" w="sm" type="none"/>
          </a:ln>
        </p:spPr>
        <p:txBody>
          <a:bodyPr anchorCtr="0" anchor="t" bIns="91425" lIns="0" spcFirstLastPara="1" rIns="0" wrap="square" tIns="0">
            <a:noAutofit/>
          </a:bodyPr>
          <a:lstStyle/>
          <a:p>
            <a:pPr indent="0" lvl="0" marL="0" rtl="0" algn="l">
              <a:spcBef>
                <a:spcPts val="0"/>
              </a:spcBef>
              <a:spcAft>
                <a:spcPts val="0"/>
              </a:spcAft>
              <a:buNone/>
            </a:pPr>
            <a:r>
              <a:rPr b="1" lang="en" sz="700"/>
              <a:t> Lost Student ID</a:t>
            </a:r>
            <a:endParaRPr b="1" sz="700"/>
          </a:p>
          <a:p>
            <a:pPr indent="0" lvl="0" marL="0" rtl="0" algn="l">
              <a:spcBef>
                <a:spcPts val="0"/>
              </a:spcBef>
              <a:spcAft>
                <a:spcPts val="0"/>
              </a:spcAft>
              <a:buNone/>
            </a:pPr>
            <a:r>
              <a:rPr lang="en" sz="700"/>
              <a:t> My name is Matt Dunn. Please</a:t>
            </a:r>
            <a:endParaRPr sz="700"/>
          </a:p>
          <a:p>
            <a:pPr indent="0" lvl="0" marL="0" rtl="0" algn="l">
              <a:spcBef>
                <a:spcPts val="0"/>
              </a:spcBef>
              <a:spcAft>
                <a:spcPts val="0"/>
              </a:spcAft>
              <a:buNone/>
            </a:pPr>
            <a:r>
              <a:rPr lang="en" sz="700"/>
              <a:t> email me if you find it. Thanks!</a:t>
            </a:r>
            <a:br>
              <a:rPr b="1" lang="en" sz="700"/>
            </a:br>
            <a:endParaRPr b="1" sz="700"/>
          </a:p>
          <a:p>
            <a:pPr indent="0" lvl="0" marL="0" rtl="0" algn="l">
              <a:spcBef>
                <a:spcPts val="0"/>
              </a:spcBef>
              <a:spcAft>
                <a:spcPts val="0"/>
              </a:spcAft>
              <a:buNone/>
            </a:pPr>
            <a:r>
              <a:t/>
            </a:r>
            <a:endParaRPr b="1" sz="700"/>
          </a:p>
          <a:p>
            <a:pPr indent="0" lvl="0" marL="0" rtl="0" algn="l">
              <a:spcBef>
                <a:spcPts val="0"/>
              </a:spcBef>
              <a:spcAft>
                <a:spcPts val="0"/>
              </a:spcAft>
              <a:buNone/>
            </a:pPr>
            <a:r>
              <a:t/>
            </a:r>
            <a:endParaRPr b="1" sz="700"/>
          </a:p>
          <a:p>
            <a:pPr indent="0" lvl="0" marL="0" rtl="0" algn="l">
              <a:spcBef>
                <a:spcPts val="0"/>
              </a:spcBef>
              <a:spcAft>
                <a:spcPts val="0"/>
              </a:spcAft>
              <a:buNone/>
            </a:pPr>
            <a:r>
              <a:rPr lang="en" sz="700"/>
              <a:t> mbd9441@rit.edu</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en" sz="700">
                <a:solidFill>
                  <a:schemeClr val="dk1"/>
                </a:solidFill>
              </a:rPr>
              <a:t>      mbd9441@rit.edu</a:t>
            </a:r>
            <a:endParaRPr sz="700">
              <a:solidFill>
                <a:schemeClr val="dk1"/>
              </a:solidFill>
            </a:endParaRPr>
          </a:p>
          <a:p>
            <a:pPr indent="0" lvl="0" marL="0" rtl="0" algn="l">
              <a:spcBef>
                <a:spcPts val="0"/>
              </a:spcBef>
              <a:spcAft>
                <a:spcPts val="0"/>
              </a:spcAft>
              <a:buNone/>
            </a:pPr>
            <a:r>
              <a:rPr b="1" lang="en" sz="700">
                <a:solidFill>
                  <a:schemeClr val="dk1"/>
                </a:solidFill>
              </a:rPr>
              <a:t> Device:</a:t>
            </a:r>
            <a:r>
              <a:rPr lang="en" sz="700">
                <a:solidFill>
                  <a:schemeClr val="dk1"/>
                </a:solidFill>
              </a:rPr>
              <a:t>  Golisano First Floor Hallway 1</a:t>
            </a:r>
            <a:endParaRPr sz="700">
              <a:solidFill>
                <a:schemeClr val="dk1"/>
              </a:solidFill>
            </a:endParaRPr>
          </a:p>
          <a:p>
            <a:pPr indent="0" lvl="0" marL="0" rtl="0" algn="l">
              <a:spcBef>
                <a:spcPts val="0"/>
              </a:spcBef>
              <a:spcAft>
                <a:spcPts val="0"/>
              </a:spcAft>
              <a:buNone/>
            </a:pPr>
            <a:r>
              <a:rPr b="1" lang="en" sz="700"/>
              <a:t> Submitted: </a:t>
            </a:r>
            <a:r>
              <a:rPr lang="en" sz="700"/>
              <a:t>                        10-19-2018</a:t>
            </a:r>
            <a:endParaRPr sz="700"/>
          </a:p>
          <a:p>
            <a:pPr indent="0" lvl="0" marL="0" rtl="0" algn="l">
              <a:spcBef>
                <a:spcPts val="0"/>
              </a:spcBef>
              <a:spcAft>
                <a:spcPts val="0"/>
              </a:spcAft>
              <a:buNone/>
            </a:pPr>
            <a:r>
              <a:rPr b="1" lang="en" sz="700"/>
              <a:t> Status:</a:t>
            </a:r>
            <a:r>
              <a:rPr lang="en" sz="700"/>
              <a:t>                                  </a:t>
            </a:r>
            <a:r>
              <a:rPr lang="en" sz="700">
                <a:solidFill>
                  <a:srgbClr val="999999"/>
                </a:solidFill>
              </a:rPr>
              <a:t> </a:t>
            </a:r>
            <a:r>
              <a:rPr lang="en" sz="700">
                <a:solidFill>
                  <a:srgbClr val="666666"/>
                </a:solidFill>
              </a:rPr>
              <a:t>Reserved</a:t>
            </a:r>
            <a:endParaRPr sz="700">
              <a:solidFill>
                <a:srgbClr val="666666"/>
              </a:solidFill>
            </a:endParaRPr>
          </a:p>
          <a:p>
            <a:pPr indent="0" lvl="0" marL="0" rtl="0" algn="l">
              <a:spcBef>
                <a:spcPts val="0"/>
              </a:spcBef>
              <a:spcAft>
                <a:spcPts val="0"/>
              </a:spcAft>
              <a:buNone/>
            </a:pPr>
            <a:r>
              <a:rPr b="1" lang="en" sz="700"/>
              <a:t> Scans:</a:t>
            </a:r>
            <a:r>
              <a:rPr lang="en" sz="700"/>
              <a:t>                                            N/A</a:t>
            </a:r>
            <a:endParaRPr sz="700"/>
          </a:p>
        </p:txBody>
      </p:sp>
      <p:sp>
        <p:nvSpPr>
          <p:cNvPr id="1069" name="Google Shape;1069;p37"/>
          <p:cNvSpPr/>
          <p:nvPr/>
        </p:nvSpPr>
        <p:spPr>
          <a:xfrm>
            <a:off x="1558200" y="2871300"/>
            <a:ext cx="685200" cy="149400"/>
          </a:xfrm>
          <a:prstGeom prst="roundRect">
            <a:avLst>
              <a:gd fmla="val 0"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Push</a:t>
            </a:r>
            <a:endParaRPr b="1" sz="800"/>
          </a:p>
        </p:txBody>
      </p:sp>
      <p:sp>
        <p:nvSpPr>
          <p:cNvPr id="1070" name="Google Shape;1070;p37"/>
          <p:cNvSpPr/>
          <p:nvPr/>
        </p:nvSpPr>
        <p:spPr>
          <a:xfrm>
            <a:off x="2358925" y="2871300"/>
            <a:ext cx="685200" cy="149400"/>
          </a:xfrm>
          <a:prstGeom prst="roundRect">
            <a:avLst>
              <a:gd fmla="val 0" name="adj"/>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Archive</a:t>
            </a:r>
            <a:endParaRPr b="1" sz="800"/>
          </a:p>
        </p:txBody>
      </p:sp>
      <p:sp>
        <p:nvSpPr>
          <p:cNvPr id="1071" name="Google Shape;1071;p37"/>
          <p:cNvSpPr/>
          <p:nvPr/>
        </p:nvSpPr>
        <p:spPr>
          <a:xfrm>
            <a:off x="1530517" y="2308400"/>
            <a:ext cx="93900" cy="933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600">
                <a:solidFill>
                  <a:schemeClr val="dk2"/>
                </a:solidFill>
              </a:rPr>
              <a:t>?</a:t>
            </a:r>
            <a:endParaRPr b="1" sz="600">
              <a:solidFill>
                <a:schemeClr val="dk2"/>
              </a:solidFill>
            </a:endParaRPr>
          </a:p>
        </p:txBody>
      </p:sp>
      <p:sp>
        <p:nvSpPr>
          <p:cNvPr id="1072" name="Google Shape;1072;p37"/>
          <p:cNvSpPr/>
          <p:nvPr/>
        </p:nvSpPr>
        <p:spPr>
          <a:xfrm>
            <a:off x="3256850" y="1442150"/>
            <a:ext cx="1649400" cy="1652700"/>
          </a:xfrm>
          <a:prstGeom prst="roundRect">
            <a:avLst>
              <a:gd fmla="val 3347" name="adj"/>
            </a:avLst>
          </a:prstGeom>
          <a:solidFill>
            <a:schemeClr val="lt2"/>
          </a:solidFill>
          <a:ln cap="flat" cmpd="sng" w="9525">
            <a:solidFill>
              <a:srgbClr val="000000"/>
            </a:solidFill>
            <a:prstDash val="solid"/>
            <a:round/>
            <a:headEnd len="sm" w="sm" type="none"/>
            <a:tailEnd len="sm" w="sm" type="none"/>
          </a:ln>
        </p:spPr>
        <p:txBody>
          <a:bodyPr anchorCtr="0" anchor="t" bIns="91425" lIns="0" spcFirstLastPara="1" rIns="0" wrap="square" tIns="0">
            <a:noAutofit/>
          </a:bodyPr>
          <a:lstStyle/>
          <a:p>
            <a:pPr indent="0" lvl="0" marL="0" rtl="0" algn="l">
              <a:spcBef>
                <a:spcPts val="0"/>
              </a:spcBef>
              <a:spcAft>
                <a:spcPts val="0"/>
              </a:spcAft>
              <a:buNone/>
            </a:pPr>
            <a:r>
              <a:rPr b="1" lang="en" sz="700"/>
              <a:t>Career Fair</a:t>
            </a:r>
            <a:br>
              <a:rPr b="1" lang="en" sz="700"/>
            </a:br>
            <a:r>
              <a:rPr lang="en" sz="700"/>
              <a:t> There is a career fair next week</a:t>
            </a:r>
            <a:br>
              <a:rPr lang="en" sz="700"/>
            </a:br>
            <a:r>
              <a:rPr lang="en" sz="700"/>
              <a:t> at Gordon Field Center. Follow</a:t>
            </a:r>
            <a:br>
              <a:rPr lang="en" sz="700"/>
            </a:br>
            <a:r>
              <a:rPr lang="en" sz="700"/>
              <a:t> the QR code for more details.</a:t>
            </a:r>
            <a:br>
              <a:rPr lang="en" sz="700"/>
            </a:br>
            <a:br>
              <a:rPr lang="en" sz="700"/>
            </a:br>
            <a:br>
              <a:rPr lang="en" sz="700"/>
            </a:br>
            <a:r>
              <a:rPr lang="en" sz="700"/>
              <a:t> http://www.rit.edu/emcs/oce/stu</a:t>
            </a:r>
            <a:br>
              <a:rPr lang="en" sz="700"/>
            </a:br>
            <a:r>
              <a:rPr lang="en" sz="700"/>
              <a:t> dent/career-fairs-all-majors</a:t>
            </a:r>
            <a:br>
              <a:rPr lang="en" sz="700"/>
            </a:br>
            <a:r>
              <a:rPr lang="en" sz="700"/>
              <a:t>      Kal Rabb</a:t>
            </a:r>
            <a:endParaRPr sz="700">
              <a:solidFill>
                <a:schemeClr val="dk1"/>
              </a:solidFill>
            </a:endParaRPr>
          </a:p>
          <a:p>
            <a:pPr indent="0" lvl="0" marL="0" rtl="0" algn="l">
              <a:spcBef>
                <a:spcPts val="0"/>
              </a:spcBef>
              <a:spcAft>
                <a:spcPts val="0"/>
              </a:spcAft>
              <a:buNone/>
            </a:pPr>
            <a:r>
              <a:rPr b="1" lang="en" sz="700">
                <a:solidFill>
                  <a:schemeClr val="dk1"/>
                </a:solidFill>
              </a:rPr>
              <a:t> Device:</a:t>
            </a:r>
            <a:r>
              <a:rPr lang="en" sz="700">
                <a:solidFill>
                  <a:schemeClr val="dk1"/>
                </a:solidFill>
              </a:rPr>
              <a:t>  Golisano First Floor Hallway 2</a:t>
            </a:r>
            <a:endParaRPr sz="700">
              <a:solidFill>
                <a:schemeClr val="dk1"/>
              </a:solidFill>
            </a:endParaRPr>
          </a:p>
          <a:p>
            <a:pPr indent="0" lvl="0" marL="0" rtl="0" algn="l">
              <a:spcBef>
                <a:spcPts val="0"/>
              </a:spcBef>
              <a:spcAft>
                <a:spcPts val="0"/>
              </a:spcAft>
              <a:buNone/>
            </a:pPr>
            <a:r>
              <a:rPr b="1" lang="en" sz="700"/>
              <a:t> Submitted: </a:t>
            </a:r>
            <a:r>
              <a:rPr lang="en" sz="700"/>
              <a:t>                        10-19-2018</a:t>
            </a:r>
            <a:endParaRPr sz="700"/>
          </a:p>
          <a:p>
            <a:pPr indent="0" lvl="0" marL="0" rtl="0" algn="l">
              <a:spcBef>
                <a:spcPts val="0"/>
              </a:spcBef>
              <a:spcAft>
                <a:spcPts val="0"/>
              </a:spcAft>
              <a:buNone/>
            </a:pPr>
            <a:r>
              <a:rPr b="1" lang="en" sz="700"/>
              <a:t> Status:</a:t>
            </a:r>
            <a:r>
              <a:rPr lang="en" sz="700"/>
              <a:t>                                  </a:t>
            </a:r>
            <a:r>
              <a:rPr lang="en" sz="700">
                <a:solidFill>
                  <a:srgbClr val="999999"/>
                </a:solidFill>
              </a:rPr>
              <a:t> </a:t>
            </a:r>
            <a:r>
              <a:rPr lang="en" sz="700">
                <a:solidFill>
                  <a:srgbClr val="666666"/>
                </a:solidFill>
              </a:rPr>
              <a:t>Reserved</a:t>
            </a:r>
            <a:endParaRPr sz="700">
              <a:solidFill>
                <a:srgbClr val="666666"/>
              </a:solidFill>
            </a:endParaRPr>
          </a:p>
          <a:p>
            <a:pPr indent="0" lvl="0" marL="0" rtl="0" algn="l">
              <a:spcBef>
                <a:spcPts val="0"/>
              </a:spcBef>
              <a:spcAft>
                <a:spcPts val="0"/>
              </a:spcAft>
              <a:buNone/>
            </a:pPr>
            <a:r>
              <a:rPr b="1" lang="en" sz="700"/>
              <a:t> Scans:</a:t>
            </a:r>
            <a:r>
              <a:rPr lang="en" sz="700"/>
              <a:t>                                            N/A</a:t>
            </a:r>
            <a:endParaRPr sz="700"/>
          </a:p>
        </p:txBody>
      </p:sp>
      <p:sp>
        <p:nvSpPr>
          <p:cNvPr id="1073" name="Google Shape;1073;p37"/>
          <p:cNvSpPr/>
          <p:nvPr/>
        </p:nvSpPr>
        <p:spPr>
          <a:xfrm>
            <a:off x="3333725" y="2871300"/>
            <a:ext cx="685200" cy="149400"/>
          </a:xfrm>
          <a:prstGeom prst="roundRect">
            <a:avLst>
              <a:gd fmla="val 0"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Push</a:t>
            </a:r>
            <a:endParaRPr b="1" sz="800"/>
          </a:p>
        </p:txBody>
      </p:sp>
      <p:sp>
        <p:nvSpPr>
          <p:cNvPr id="1074" name="Google Shape;1074;p37"/>
          <p:cNvSpPr/>
          <p:nvPr/>
        </p:nvSpPr>
        <p:spPr>
          <a:xfrm>
            <a:off x="4134450" y="2871300"/>
            <a:ext cx="685200" cy="149400"/>
          </a:xfrm>
          <a:prstGeom prst="roundRect">
            <a:avLst>
              <a:gd fmla="val 0" name="adj"/>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Archive</a:t>
            </a:r>
            <a:endParaRPr b="1" sz="800"/>
          </a:p>
        </p:txBody>
      </p:sp>
      <p:sp>
        <p:nvSpPr>
          <p:cNvPr id="1075" name="Google Shape;1075;p37"/>
          <p:cNvSpPr/>
          <p:nvPr/>
        </p:nvSpPr>
        <p:spPr>
          <a:xfrm>
            <a:off x="3306042" y="2308400"/>
            <a:ext cx="93900" cy="933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600">
                <a:solidFill>
                  <a:schemeClr val="dk2"/>
                </a:solidFill>
              </a:rPr>
              <a:t>A</a:t>
            </a:r>
            <a:endParaRPr b="1" sz="600">
              <a:solidFill>
                <a:schemeClr val="dk2"/>
              </a:solidFill>
            </a:endParaRPr>
          </a:p>
        </p:txBody>
      </p:sp>
      <p:grpSp>
        <p:nvGrpSpPr>
          <p:cNvPr id="1076" name="Google Shape;1076;p37"/>
          <p:cNvGrpSpPr/>
          <p:nvPr/>
        </p:nvGrpSpPr>
        <p:grpSpPr>
          <a:xfrm>
            <a:off x="4791638" y="1481313"/>
            <a:ext cx="71370" cy="59475"/>
            <a:chOff x="2016275" y="468900"/>
            <a:chExt cx="549000" cy="457500"/>
          </a:xfrm>
        </p:grpSpPr>
        <p:sp>
          <p:nvSpPr>
            <p:cNvPr id="1077" name="Google Shape;1077;p37"/>
            <p:cNvSpPr/>
            <p:nvPr/>
          </p:nvSpPr>
          <p:spPr>
            <a:xfrm>
              <a:off x="2199275" y="468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7"/>
            <p:cNvSpPr/>
            <p:nvPr/>
          </p:nvSpPr>
          <p:spPr>
            <a:xfrm>
              <a:off x="2016275" y="468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7"/>
            <p:cNvSpPr/>
            <p:nvPr/>
          </p:nvSpPr>
          <p:spPr>
            <a:xfrm>
              <a:off x="2199275" y="651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7"/>
            <p:cNvSpPr/>
            <p:nvPr/>
          </p:nvSpPr>
          <p:spPr>
            <a:xfrm>
              <a:off x="2016275" y="651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7"/>
            <p:cNvSpPr/>
            <p:nvPr/>
          </p:nvSpPr>
          <p:spPr>
            <a:xfrm>
              <a:off x="2199275" y="834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7"/>
            <p:cNvSpPr/>
            <p:nvPr/>
          </p:nvSpPr>
          <p:spPr>
            <a:xfrm>
              <a:off x="2016275" y="834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3" name="Google Shape;1083;p37">
            <a:hlinkClick action="ppaction://hlinksldjump" r:id="rId5"/>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4" name="Google Shape;1084;p37"/>
          <p:cNvGrpSpPr/>
          <p:nvPr/>
        </p:nvGrpSpPr>
        <p:grpSpPr>
          <a:xfrm>
            <a:off x="3025138" y="1481313"/>
            <a:ext cx="71370" cy="59475"/>
            <a:chOff x="2016275" y="468900"/>
            <a:chExt cx="549000" cy="457500"/>
          </a:xfrm>
        </p:grpSpPr>
        <p:sp>
          <p:nvSpPr>
            <p:cNvPr id="1085" name="Google Shape;1085;p37"/>
            <p:cNvSpPr/>
            <p:nvPr/>
          </p:nvSpPr>
          <p:spPr>
            <a:xfrm>
              <a:off x="2199275" y="468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7"/>
            <p:cNvSpPr/>
            <p:nvPr/>
          </p:nvSpPr>
          <p:spPr>
            <a:xfrm>
              <a:off x="2016275" y="468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7"/>
            <p:cNvSpPr/>
            <p:nvPr/>
          </p:nvSpPr>
          <p:spPr>
            <a:xfrm>
              <a:off x="2199275" y="651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7"/>
            <p:cNvSpPr/>
            <p:nvPr/>
          </p:nvSpPr>
          <p:spPr>
            <a:xfrm>
              <a:off x="2016275" y="651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7"/>
            <p:cNvSpPr/>
            <p:nvPr/>
          </p:nvSpPr>
          <p:spPr>
            <a:xfrm>
              <a:off x="2199275" y="834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7"/>
            <p:cNvSpPr/>
            <p:nvPr/>
          </p:nvSpPr>
          <p:spPr>
            <a:xfrm>
              <a:off x="2016275" y="834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1" name="Google Shape;1091;p37">
            <a:hlinkClick/>
          </p:cNvPr>
          <p:cNvSpPr/>
          <p:nvPr/>
        </p:nvSpPr>
        <p:spPr>
          <a:xfrm>
            <a:off x="3013875" y="1464410"/>
            <a:ext cx="93900" cy="9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095" name="Shape 1095"/>
        <p:cNvGrpSpPr/>
        <p:nvPr/>
      </p:nvGrpSpPr>
      <p:grpSpPr>
        <a:xfrm>
          <a:off x="0" y="0"/>
          <a:ext cx="0" cy="0"/>
          <a:chOff x="0" y="0"/>
          <a:chExt cx="0" cy="0"/>
        </a:xfrm>
      </p:grpSpPr>
      <p:sp>
        <p:nvSpPr>
          <p:cNvPr id="1096" name="Google Shape;1096;p38"/>
          <p:cNvSpPr/>
          <p:nvPr/>
        </p:nvSpPr>
        <p:spPr>
          <a:xfrm>
            <a:off x="1143075" y="-25"/>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8"/>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1098" name="Google Shape;1098;p38">
            <a:hlinkClick action="ppaction://hlinkshowjump?jump=firstslide"/>
          </p:cNvPr>
          <p:cNvSpPr/>
          <p:nvPr/>
        </p:nvSpPr>
        <p:spPr>
          <a:xfrm>
            <a:off x="7112900" y="187200"/>
            <a:ext cx="7935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Out</a:t>
            </a:r>
            <a:endParaRPr b="1" sz="1200">
              <a:solidFill>
                <a:srgbClr val="FFFFFF"/>
              </a:solidFill>
            </a:endParaRPr>
          </a:p>
        </p:txBody>
      </p:sp>
      <p:sp>
        <p:nvSpPr>
          <p:cNvPr id="1099" name="Google Shape;1099;p38"/>
          <p:cNvSpPr/>
          <p:nvPr/>
        </p:nvSpPr>
        <p:spPr>
          <a:xfrm>
            <a:off x="1776750" y="1314425"/>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Message</a:t>
            </a:r>
            <a:endParaRPr b="1"/>
          </a:p>
        </p:txBody>
      </p:sp>
      <p:sp>
        <p:nvSpPr>
          <p:cNvPr id="1100" name="Google Shape;1100;p38"/>
          <p:cNvSpPr/>
          <p:nvPr/>
        </p:nvSpPr>
        <p:spPr>
          <a:xfrm>
            <a:off x="1776850" y="2062275"/>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Content</a:t>
            </a:r>
            <a:endParaRPr b="1"/>
          </a:p>
        </p:txBody>
      </p:sp>
      <p:sp>
        <p:nvSpPr>
          <p:cNvPr id="1101" name="Google Shape;1101;p38"/>
          <p:cNvSpPr txBox="1"/>
          <p:nvPr/>
        </p:nvSpPr>
        <p:spPr>
          <a:xfrm>
            <a:off x="2993800" y="13144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would you like to tell people?</a:t>
            </a:r>
            <a:endParaRPr sz="1000"/>
          </a:p>
        </p:txBody>
      </p:sp>
      <p:sp>
        <p:nvSpPr>
          <p:cNvPr id="1102" name="Google Shape;1102;p38"/>
          <p:cNvSpPr txBox="1"/>
          <p:nvPr/>
        </p:nvSpPr>
        <p:spPr>
          <a:xfrm>
            <a:off x="2993800" y="2062288"/>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Where are you redirecting people?</a:t>
            </a:r>
            <a:endParaRPr sz="1000"/>
          </a:p>
        </p:txBody>
      </p:sp>
      <p:sp>
        <p:nvSpPr>
          <p:cNvPr id="1103" name="Google Shape;1103;p38"/>
          <p:cNvSpPr txBox="1"/>
          <p:nvPr/>
        </p:nvSpPr>
        <p:spPr>
          <a:xfrm>
            <a:off x="1139800" y="813600"/>
            <a:ext cx="52689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a:t>
            </a:r>
            <a:r>
              <a:rPr lang="en" sz="2400"/>
              <a:t>Lost Student ID</a:t>
            </a:r>
            <a:endParaRPr sz="2400"/>
          </a:p>
        </p:txBody>
      </p:sp>
      <p:sp>
        <p:nvSpPr>
          <p:cNvPr id="1104" name="Google Shape;1104;p38"/>
          <p:cNvSpPr/>
          <p:nvPr/>
        </p:nvSpPr>
        <p:spPr>
          <a:xfrm>
            <a:off x="3435750" y="592800"/>
            <a:ext cx="2286000" cy="219600"/>
          </a:xfrm>
          <a:prstGeom prst="rect">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Devices</a:t>
            </a:r>
            <a:endParaRPr/>
          </a:p>
        </p:txBody>
      </p:sp>
      <p:sp>
        <p:nvSpPr>
          <p:cNvPr id="1105" name="Google Shape;1105;p38"/>
          <p:cNvSpPr/>
          <p:nvPr/>
        </p:nvSpPr>
        <p:spPr>
          <a:xfrm>
            <a:off x="5715100" y="592800"/>
            <a:ext cx="2286000" cy="219600"/>
          </a:xfrm>
          <a:prstGeom prst="rect">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Settings</a:t>
            </a:r>
            <a:endParaRPr/>
          </a:p>
        </p:txBody>
      </p:sp>
      <p:sp>
        <p:nvSpPr>
          <p:cNvPr id="1106" name="Google Shape;1106;p38"/>
          <p:cNvSpPr/>
          <p:nvPr/>
        </p:nvSpPr>
        <p:spPr>
          <a:xfrm>
            <a:off x="1143150" y="592790"/>
            <a:ext cx="2286000" cy="219600"/>
          </a:xfrm>
          <a:prstGeom prst="rect">
            <a:avLst/>
          </a:prstGeom>
          <a:solidFill>
            <a:srgbClr val="3D85C6"/>
          </a:solidFill>
          <a:ln cap="flat" cmpd="sng" w="9525">
            <a:solidFill>
              <a:srgbClr val="316C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Dashboard</a:t>
            </a:r>
            <a:endParaRPr/>
          </a:p>
        </p:txBody>
      </p:sp>
      <p:grpSp>
        <p:nvGrpSpPr>
          <p:cNvPr id="1107" name="Google Shape;1107;p38"/>
          <p:cNvGrpSpPr/>
          <p:nvPr/>
        </p:nvGrpSpPr>
        <p:grpSpPr>
          <a:xfrm>
            <a:off x="1187250" y="593994"/>
            <a:ext cx="197700" cy="273719"/>
            <a:chOff x="7410800" y="902106"/>
            <a:chExt cx="197700" cy="273719"/>
          </a:xfrm>
        </p:grpSpPr>
        <p:sp>
          <p:nvSpPr>
            <p:cNvPr id="1108" name="Google Shape;1108;p38"/>
            <p:cNvSpPr/>
            <p:nvPr/>
          </p:nvSpPr>
          <p:spPr>
            <a:xfrm>
              <a:off x="7410800" y="956225"/>
              <a:ext cx="197700" cy="219600"/>
            </a:xfrm>
            <a:prstGeom prst="blockArc">
              <a:avLst>
                <a:gd fmla="val 10800000" name="adj1"/>
                <a:gd fmla="val 171597" name="adj2"/>
                <a:gd fmla="val 5900" name="adj3"/>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8"/>
            <p:cNvSpPr/>
            <p:nvPr/>
          </p:nvSpPr>
          <p:spPr>
            <a:xfrm rot="1321383">
              <a:off x="7541751" y="903663"/>
              <a:ext cx="28802" cy="102786"/>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8"/>
            <p:cNvSpPr/>
            <p:nvPr/>
          </p:nvSpPr>
          <p:spPr>
            <a:xfrm rot="1321383">
              <a:off x="7524026" y="947013"/>
              <a:ext cx="28802" cy="102786"/>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8"/>
            <p:cNvSpPr/>
            <p:nvPr/>
          </p:nvSpPr>
          <p:spPr>
            <a:xfrm>
              <a:off x="7462700" y="1020125"/>
              <a:ext cx="93900" cy="91800"/>
            </a:xfrm>
            <a:prstGeom prst="chord">
              <a:avLst>
                <a:gd fmla="val 10560807" name="adj1"/>
                <a:gd fmla="val 256598"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12" name="Google Shape;1112;p38"/>
          <p:cNvPicPr preferRelativeResize="0"/>
          <p:nvPr/>
        </p:nvPicPr>
        <p:blipFill>
          <a:blip r:embed="rId3">
            <a:alphaModFix/>
          </a:blip>
          <a:stretch>
            <a:fillRect/>
          </a:stretch>
        </p:blipFill>
        <p:spPr>
          <a:xfrm flipH="1">
            <a:off x="5774626" y="627944"/>
            <a:ext cx="149312" cy="149312"/>
          </a:xfrm>
          <a:prstGeom prst="rect">
            <a:avLst/>
          </a:prstGeom>
          <a:noFill/>
          <a:ln>
            <a:noFill/>
          </a:ln>
        </p:spPr>
      </p:pic>
      <p:sp>
        <p:nvSpPr>
          <p:cNvPr id="1113" name="Google Shape;1113;p38"/>
          <p:cNvSpPr/>
          <p:nvPr/>
        </p:nvSpPr>
        <p:spPr>
          <a:xfrm>
            <a:off x="1143150" y="592800"/>
            <a:ext cx="2286000" cy="219600"/>
          </a:xfrm>
          <a:prstGeom prst="rect">
            <a:avLst/>
          </a:prstGeom>
          <a:no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4" name="Google Shape;1114;p38"/>
          <p:cNvGrpSpPr/>
          <p:nvPr/>
        </p:nvGrpSpPr>
        <p:grpSpPr>
          <a:xfrm>
            <a:off x="3471997" y="641113"/>
            <a:ext cx="156073" cy="122953"/>
            <a:chOff x="114150" y="93150"/>
            <a:chExt cx="558600" cy="463800"/>
          </a:xfrm>
        </p:grpSpPr>
        <p:sp>
          <p:nvSpPr>
            <p:cNvPr id="1115" name="Google Shape;1115;p38"/>
            <p:cNvSpPr/>
            <p:nvPr/>
          </p:nvSpPr>
          <p:spPr>
            <a:xfrm>
              <a:off x="114150" y="93150"/>
              <a:ext cx="558600" cy="329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6" name="Google Shape;1116;p38"/>
            <p:cNvCxnSpPr>
              <a:stCxn id="1115" idx="2"/>
            </p:cNvCxnSpPr>
            <p:nvPr/>
          </p:nvCxnSpPr>
          <p:spPr>
            <a:xfrm>
              <a:off x="393450" y="422550"/>
              <a:ext cx="1200" cy="129000"/>
            </a:xfrm>
            <a:prstGeom prst="straightConnector1">
              <a:avLst/>
            </a:prstGeom>
            <a:noFill/>
            <a:ln cap="flat" cmpd="sng" w="19050">
              <a:solidFill>
                <a:srgbClr val="000000"/>
              </a:solidFill>
              <a:prstDash val="solid"/>
              <a:round/>
              <a:headEnd len="med" w="med" type="none"/>
              <a:tailEnd len="med" w="med" type="none"/>
            </a:ln>
          </p:spPr>
        </p:cxnSp>
        <p:cxnSp>
          <p:nvCxnSpPr>
            <p:cNvPr id="1117" name="Google Shape;1117;p38"/>
            <p:cNvCxnSpPr/>
            <p:nvPr/>
          </p:nvCxnSpPr>
          <p:spPr>
            <a:xfrm flipH="1" rot="10800000">
              <a:off x="256650" y="551550"/>
              <a:ext cx="274200" cy="5400"/>
            </a:xfrm>
            <a:prstGeom prst="straightConnector1">
              <a:avLst/>
            </a:prstGeom>
            <a:noFill/>
            <a:ln cap="flat" cmpd="sng" w="19050">
              <a:solidFill>
                <a:srgbClr val="000000"/>
              </a:solidFill>
              <a:prstDash val="solid"/>
              <a:round/>
              <a:headEnd len="med" w="med" type="none"/>
              <a:tailEnd len="med" w="med" type="none"/>
            </a:ln>
          </p:spPr>
        </p:cxnSp>
      </p:grpSp>
      <p:sp>
        <p:nvSpPr>
          <p:cNvPr id="1118" name="Google Shape;1118;p38"/>
          <p:cNvSpPr/>
          <p:nvPr/>
        </p:nvSpPr>
        <p:spPr>
          <a:xfrm>
            <a:off x="1776850" y="2585438"/>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Device</a:t>
            </a:r>
            <a:endParaRPr b="1"/>
          </a:p>
        </p:txBody>
      </p:sp>
      <p:sp>
        <p:nvSpPr>
          <p:cNvPr id="1119" name="Google Shape;1119;p38"/>
          <p:cNvSpPr txBox="1"/>
          <p:nvPr/>
        </p:nvSpPr>
        <p:spPr>
          <a:xfrm>
            <a:off x="2993800" y="25854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device would you like to post to?</a:t>
            </a:r>
            <a:endParaRPr sz="1000"/>
          </a:p>
        </p:txBody>
      </p:sp>
      <p:sp>
        <p:nvSpPr>
          <p:cNvPr id="1120" name="Google Shape;1120;p38"/>
          <p:cNvSpPr txBox="1"/>
          <p:nvPr/>
        </p:nvSpPr>
        <p:spPr>
          <a:xfrm>
            <a:off x="4703300" y="106900"/>
            <a:ext cx="24096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Domain Administrator @ RIT</a:t>
            </a:r>
            <a:endParaRPr b="1" sz="1200"/>
          </a:p>
        </p:txBody>
      </p:sp>
      <p:sp>
        <p:nvSpPr>
          <p:cNvPr id="1121" name="Google Shape;1121;p38"/>
          <p:cNvSpPr txBox="1"/>
          <p:nvPr/>
        </p:nvSpPr>
        <p:spPr>
          <a:xfrm>
            <a:off x="5302200" y="301600"/>
            <a:ext cx="18108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Kal Rabb</a:t>
            </a:r>
            <a:endParaRPr b="1" sz="1200"/>
          </a:p>
        </p:txBody>
      </p:sp>
      <p:sp>
        <p:nvSpPr>
          <p:cNvPr id="1122" name="Google Shape;1122;p38"/>
          <p:cNvSpPr/>
          <p:nvPr/>
        </p:nvSpPr>
        <p:spPr>
          <a:xfrm>
            <a:off x="1776750" y="1534025"/>
            <a:ext cx="5590800" cy="439200"/>
          </a:xfrm>
          <a:prstGeom prst="rect">
            <a:avLst/>
          </a:prstGeom>
          <a:solidFill>
            <a:srgbClr val="D9D9D9"/>
          </a:solidFill>
          <a:ln cap="flat" cmpd="sng" w="9525">
            <a:solidFill>
              <a:srgbClr val="000000"/>
            </a:solidFill>
            <a:prstDash val="solid"/>
            <a:round/>
            <a:headEnd len="sm" w="sm" type="none"/>
            <a:tailEnd len="sm" w="sm" type="none"/>
          </a:ln>
        </p:spPr>
        <p:txBody>
          <a:bodyPr anchorCtr="0" anchor="t" bIns="0" lIns="91425" spcFirstLastPara="1" rIns="0" wrap="square" tIns="0">
            <a:noAutofit/>
          </a:bodyPr>
          <a:lstStyle/>
          <a:p>
            <a:pPr indent="0" lvl="0" marL="0" rtl="0" algn="l">
              <a:spcBef>
                <a:spcPts val="0"/>
              </a:spcBef>
              <a:spcAft>
                <a:spcPts val="0"/>
              </a:spcAft>
              <a:buNone/>
            </a:pPr>
            <a:r>
              <a:rPr lang="en" sz="1200">
                <a:solidFill>
                  <a:srgbClr val="666666"/>
                </a:solidFill>
              </a:rPr>
              <a:t>My name is Matt Dunn. Please email me if you find it. Thanks!</a:t>
            </a:r>
            <a:endParaRPr sz="1200">
              <a:solidFill>
                <a:srgbClr val="666666"/>
              </a:solidFill>
            </a:endParaRPr>
          </a:p>
        </p:txBody>
      </p:sp>
      <p:sp>
        <p:nvSpPr>
          <p:cNvPr id="1123" name="Google Shape;1123;p38"/>
          <p:cNvSpPr/>
          <p:nvPr/>
        </p:nvSpPr>
        <p:spPr>
          <a:xfrm>
            <a:off x="1776750" y="2281875"/>
            <a:ext cx="5590800" cy="219600"/>
          </a:xfrm>
          <a:prstGeom prst="rect">
            <a:avLst/>
          </a:prstGeom>
          <a:solidFill>
            <a:srgbClr val="D9D9D9"/>
          </a:solidFill>
          <a:ln cap="flat" cmpd="sng" w="9525">
            <a:solidFill>
              <a:srgbClr val="000000"/>
            </a:solidFill>
            <a:prstDash val="solid"/>
            <a:round/>
            <a:headEnd len="sm" w="sm" type="none"/>
            <a:tailEnd len="sm" w="sm" type="none"/>
          </a:ln>
        </p:spPr>
        <p:txBody>
          <a:bodyPr anchorCtr="0" anchor="ctr" bIns="0" lIns="91425" spcFirstLastPara="1" rIns="91425" wrap="square" tIns="0">
            <a:noAutofit/>
          </a:bodyPr>
          <a:lstStyle/>
          <a:p>
            <a:pPr indent="0" lvl="0" marL="0" rtl="0" algn="l">
              <a:spcBef>
                <a:spcPts val="0"/>
              </a:spcBef>
              <a:spcAft>
                <a:spcPts val="0"/>
              </a:spcAft>
              <a:buNone/>
            </a:pPr>
            <a:r>
              <a:rPr lang="en" sz="1200">
                <a:solidFill>
                  <a:srgbClr val="666666"/>
                </a:solidFill>
              </a:rPr>
              <a:t>mbd9441@rit.edu</a:t>
            </a:r>
            <a:endParaRPr sz="1200">
              <a:solidFill>
                <a:srgbClr val="666666"/>
              </a:solidFill>
            </a:endParaRPr>
          </a:p>
        </p:txBody>
      </p:sp>
      <p:sp>
        <p:nvSpPr>
          <p:cNvPr id="1124" name="Google Shape;1124;p38"/>
          <p:cNvSpPr/>
          <p:nvPr/>
        </p:nvSpPr>
        <p:spPr>
          <a:xfrm>
            <a:off x="1776750" y="2805038"/>
            <a:ext cx="5590800" cy="2196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666666"/>
                </a:solidFill>
              </a:rPr>
              <a:t>Golisano Hallway First Floor 1</a:t>
            </a:r>
            <a:endParaRPr>
              <a:solidFill>
                <a:srgbClr val="666666"/>
              </a:solidFill>
            </a:endParaRPr>
          </a:p>
        </p:txBody>
      </p:sp>
      <p:sp>
        <p:nvSpPr>
          <p:cNvPr id="1125" name="Google Shape;1125;p38"/>
          <p:cNvSpPr txBox="1"/>
          <p:nvPr/>
        </p:nvSpPr>
        <p:spPr>
          <a:xfrm>
            <a:off x="1776750" y="3024650"/>
            <a:ext cx="5747400" cy="15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Submitter Email: </a:t>
            </a:r>
            <a:r>
              <a:rPr lang="en" sz="1200">
                <a:solidFill>
                  <a:schemeClr val="dk1"/>
                </a:solidFill>
              </a:rPr>
              <a:t>mbd9441@rit.edu</a:t>
            </a:r>
            <a:endParaRPr sz="1200">
              <a:solidFill>
                <a:schemeClr val="dk1"/>
              </a:solidFill>
            </a:endParaRPr>
          </a:p>
          <a:p>
            <a:pPr indent="0" lvl="0" marL="0" rtl="0" algn="l">
              <a:spcBef>
                <a:spcPts val="0"/>
              </a:spcBef>
              <a:spcAft>
                <a:spcPts val="0"/>
              </a:spcAft>
              <a:buNone/>
            </a:pPr>
            <a:r>
              <a:rPr b="1" lang="en" sz="1200">
                <a:solidFill>
                  <a:schemeClr val="dk1"/>
                </a:solidFill>
              </a:rPr>
              <a:t>Submitted: </a:t>
            </a:r>
            <a:r>
              <a:rPr lang="en" sz="1200">
                <a:solidFill>
                  <a:schemeClr val="dk1"/>
                </a:solidFill>
              </a:rPr>
              <a:t>10-19-2018</a:t>
            </a:r>
            <a:endParaRPr sz="1200">
              <a:solidFill>
                <a:schemeClr val="dk1"/>
              </a:solidFill>
            </a:endParaRPr>
          </a:p>
          <a:p>
            <a:pPr indent="0" lvl="0" marL="0" rtl="0" algn="l">
              <a:spcBef>
                <a:spcPts val="0"/>
              </a:spcBef>
              <a:spcAft>
                <a:spcPts val="0"/>
              </a:spcAft>
              <a:buNone/>
            </a:pPr>
            <a:r>
              <a:rPr b="1" lang="en" sz="1200">
                <a:solidFill>
                  <a:schemeClr val="dk1"/>
                </a:solidFill>
              </a:rPr>
              <a:t>Status: </a:t>
            </a:r>
            <a:r>
              <a:rPr lang="en" sz="1200">
                <a:solidFill>
                  <a:srgbClr val="666666"/>
                </a:solidFill>
              </a:rPr>
              <a:t>Reserved</a:t>
            </a:r>
            <a:endParaRPr sz="1200">
              <a:solidFill>
                <a:srgbClr val="666666"/>
              </a:solidFill>
            </a:endParaRPr>
          </a:p>
          <a:p>
            <a:pPr indent="0" lvl="0" marL="0" rtl="0" algn="l">
              <a:spcBef>
                <a:spcPts val="0"/>
              </a:spcBef>
              <a:spcAft>
                <a:spcPts val="0"/>
              </a:spcAft>
              <a:buClr>
                <a:schemeClr val="dk1"/>
              </a:buClr>
              <a:buSzPts val="1100"/>
              <a:buFont typeface="Arial"/>
              <a:buNone/>
            </a:pPr>
            <a:r>
              <a:rPr b="1" lang="en" sz="1200"/>
              <a:t>Scans: </a:t>
            </a:r>
            <a:r>
              <a:rPr lang="en" sz="1200"/>
              <a:t>N/A</a:t>
            </a:r>
            <a:endParaRPr sz="1200"/>
          </a:p>
          <a:p>
            <a:pPr indent="0" lvl="0" marL="0" rtl="0" algn="l">
              <a:spcBef>
                <a:spcPts val="0"/>
              </a:spcBef>
              <a:spcAft>
                <a:spcPts val="0"/>
              </a:spcAft>
              <a:buClr>
                <a:schemeClr val="dk1"/>
              </a:buClr>
              <a:buSzPts val="1100"/>
              <a:buFont typeface="Arial"/>
              <a:buNone/>
            </a:pPr>
            <a:r>
              <a:t/>
            </a:r>
            <a:endParaRPr sz="1200"/>
          </a:p>
        </p:txBody>
      </p:sp>
      <p:sp>
        <p:nvSpPr>
          <p:cNvPr id="1126" name="Google Shape;1126;p38">
            <a:hlinkClick action="ppaction://hlinksldjump" r:id="rId4"/>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8">
            <a:hlinkClick action="ppaction://hlinksldjump" r:id="rId5"/>
          </p:cNvPr>
          <p:cNvSpPr/>
          <p:nvPr/>
        </p:nvSpPr>
        <p:spPr>
          <a:xfrm>
            <a:off x="3745500" y="4620925"/>
            <a:ext cx="1653000" cy="392100"/>
          </a:xfrm>
          <a:prstGeom prst="roundRect">
            <a:avLst>
              <a:gd fmla="val 16667"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Edit</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131" name="Shape 1131"/>
        <p:cNvGrpSpPr/>
        <p:nvPr/>
      </p:nvGrpSpPr>
      <p:grpSpPr>
        <a:xfrm>
          <a:off x="0" y="0"/>
          <a:ext cx="0" cy="0"/>
          <a:chOff x="0" y="0"/>
          <a:chExt cx="0" cy="0"/>
        </a:xfrm>
      </p:grpSpPr>
      <p:sp>
        <p:nvSpPr>
          <p:cNvPr id="1132" name="Google Shape;1132;p39"/>
          <p:cNvSpPr/>
          <p:nvPr/>
        </p:nvSpPr>
        <p:spPr>
          <a:xfrm>
            <a:off x="1143075" y="-25"/>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9"/>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1134" name="Google Shape;1134;p39">
            <a:hlinkClick action="ppaction://hlinkshowjump?jump=firstslide"/>
          </p:cNvPr>
          <p:cNvSpPr/>
          <p:nvPr/>
        </p:nvSpPr>
        <p:spPr>
          <a:xfrm>
            <a:off x="7112900" y="187200"/>
            <a:ext cx="7935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Out</a:t>
            </a:r>
            <a:endParaRPr b="1" sz="1200">
              <a:solidFill>
                <a:srgbClr val="FFFFFF"/>
              </a:solidFill>
            </a:endParaRPr>
          </a:p>
        </p:txBody>
      </p:sp>
      <p:sp>
        <p:nvSpPr>
          <p:cNvPr id="1135" name="Google Shape;1135;p39"/>
          <p:cNvSpPr/>
          <p:nvPr/>
        </p:nvSpPr>
        <p:spPr>
          <a:xfrm>
            <a:off x="1776750" y="1314425"/>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Message</a:t>
            </a:r>
            <a:endParaRPr b="1"/>
          </a:p>
        </p:txBody>
      </p:sp>
      <p:sp>
        <p:nvSpPr>
          <p:cNvPr id="1136" name="Google Shape;1136;p39"/>
          <p:cNvSpPr/>
          <p:nvPr/>
        </p:nvSpPr>
        <p:spPr>
          <a:xfrm>
            <a:off x="1776850" y="2062275"/>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Content</a:t>
            </a:r>
            <a:endParaRPr b="1"/>
          </a:p>
        </p:txBody>
      </p:sp>
      <p:sp>
        <p:nvSpPr>
          <p:cNvPr id="1137" name="Google Shape;1137;p39"/>
          <p:cNvSpPr txBox="1"/>
          <p:nvPr/>
        </p:nvSpPr>
        <p:spPr>
          <a:xfrm>
            <a:off x="2993800" y="13144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would you like to tell people?</a:t>
            </a:r>
            <a:endParaRPr sz="1000"/>
          </a:p>
        </p:txBody>
      </p:sp>
      <p:sp>
        <p:nvSpPr>
          <p:cNvPr id="1138" name="Google Shape;1138;p39"/>
          <p:cNvSpPr txBox="1"/>
          <p:nvPr/>
        </p:nvSpPr>
        <p:spPr>
          <a:xfrm>
            <a:off x="2993800" y="2062288"/>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Where are you redirecting people?</a:t>
            </a:r>
            <a:endParaRPr sz="1000"/>
          </a:p>
        </p:txBody>
      </p:sp>
      <p:sp>
        <p:nvSpPr>
          <p:cNvPr id="1139" name="Google Shape;1139;p39"/>
          <p:cNvSpPr txBox="1"/>
          <p:nvPr/>
        </p:nvSpPr>
        <p:spPr>
          <a:xfrm>
            <a:off x="1139800" y="813600"/>
            <a:ext cx="52689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Lost Student ID</a:t>
            </a:r>
            <a:endParaRPr sz="2400"/>
          </a:p>
        </p:txBody>
      </p:sp>
      <p:sp>
        <p:nvSpPr>
          <p:cNvPr id="1140" name="Google Shape;1140;p39"/>
          <p:cNvSpPr/>
          <p:nvPr/>
        </p:nvSpPr>
        <p:spPr>
          <a:xfrm>
            <a:off x="3435750" y="592800"/>
            <a:ext cx="2286000" cy="219600"/>
          </a:xfrm>
          <a:prstGeom prst="rect">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Devices</a:t>
            </a:r>
            <a:endParaRPr/>
          </a:p>
        </p:txBody>
      </p:sp>
      <p:sp>
        <p:nvSpPr>
          <p:cNvPr id="1141" name="Google Shape;1141;p39"/>
          <p:cNvSpPr/>
          <p:nvPr/>
        </p:nvSpPr>
        <p:spPr>
          <a:xfrm>
            <a:off x="5715100" y="592800"/>
            <a:ext cx="2286000" cy="219600"/>
          </a:xfrm>
          <a:prstGeom prst="rect">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Settings</a:t>
            </a:r>
            <a:endParaRPr/>
          </a:p>
        </p:txBody>
      </p:sp>
      <p:sp>
        <p:nvSpPr>
          <p:cNvPr id="1142" name="Google Shape;1142;p39"/>
          <p:cNvSpPr/>
          <p:nvPr/>
        </p:nvSpPr>
        <p:spPr>
          <a:xfrm>
            <a:off x="1143150" y="592790"/>
            <a:ext cx="2286000" cy="219600"/>
          </a:xfrm>
          <a:prstGeom prst="rect">
            <a:avLst/>
          </a:prstGeom>
          <a:solidFill>
            <a:srgbClr val="3D85C6"/>
          </a:solidFill>
          <a:ln cap="flat" cmpd="sng" w="9525">
            <a:solidFill>
              <a:srgbClr val="316C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Dashboard</a:t>
            </a:r>
            <a:endParaRPr/>
          </a:p>
        </p:txBody>
      </p:sp>
      <p:grpSp>
        <p:nvGrpSpPr>
          <p:cNvPr id="1143" name="Google Shape;1143;p39"/>
          <p:cNvGrpSpPr/>
          <p:nvPr/>
        </p:nvGrpSpPr>
        <p:grpSpPr>
          <a:xfrm>
            <a:off x="1187250" y="593994"/>
            <a:ext cx="197700" cy="273719"/>
            <a:chOff x="7410800" y="902106"/>
            <a:chExt cx="197700" cy="273719"/>
          </a:xfrm>
        </p:grpSpPr>
        <p:sp>
          <p:nvSpPr>
            <p:cNvPr id="1144" name="Google Shape;1144;p39"/>
            <p:cNvSpPr/>
            <p:nvPr/>
          </p:nvSpPr>
          <p:spPr>
            <a:xfrm>
              <a:off x="7410800" y="956225"/>
              <a:ext cx="197700" cy="219600"/>
            </a:xfrm>
            <a:prstGeom prst="blockArc">
              <a:avLst>
                <a:gd fmla="val 10800000" name="adj1"/>
                <a:gd fmla="val 171597" name="adj2"/>
                <a:gd fmla="val 5900" name="adj3"/>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9"/>
            <p:cNvSpPr/>
            <p:nvPr/>
          </p:nvSpPr>
          <p:spPr>
            <a:xfrm rot="1321383">
              <a:off x="7541751" y="903663"/>
              <a:ext cx="28802" cy="102786"/>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9"/>
            <p:cNvSpPr/>
            <p:nvPr/>
          </p:nvSpPr>
          <p:spPr>
            <a:xfrm rot="1321383">
              <a:off x="7524026" y="947013"/>
              <a:ext cx="28802" cy="102786"/>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9"/>
            <p:cNvSpPr/>
            <p:nvPr/>
          </p:nvSpPr>
          <p:spPr>
            <a:xfrm>
              <a:off x="7462700" y="1020125"/>
              <a:ext cx="93900" cy="91800"/>
            </a:xfrm>
            <a:prstGeom prst="chord">
              <a:avLst>
                <a:gd fmla="val 10560807" name="adj1"/>
                <a:gd fmla="val 256598"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48" name="Google Shape;1148;p39"/>
          <p:cNvPicPr preferRelativeResize="0"/>
          <p:nvPr/>
        </p:nvPicPr>
        <p:blipFill>
          <a:blip r:embed="rId3">
            <a:alphaModFix/>
          </a:blip>
          <a:stretch>
            <a:fillRect/>
          </a:stretch>
        </p:blipFill>
        <p:spPr>
          <a:xfrm flipH="1">
            <a:off x="5774626" y="627944"/>
            <a:ext cx="149312" cy="149312"/>
          </a:xfrm>
          <a:prstGeom prst="rect">
            <a:avLst/>
          </a:prstGeom>
          <a:noFill/>
          <a:ln>
            <a:noFill/>
          </a:ln>
        </p:spPr>
      </p:pic>
      <p:sp>
        <p:nvSpPr>
          <p:cNvPr id="1149" name="Google Shape;1149;p39"/>
          <p:cNvSpPr/>
          <p:nvPr/>
        </p:nvSpPr>
        <p:spPr>
          <a:xfrm>
            <a:off x="1143150" y="592800"/>
            <a:ext cx="2286000" cy="219600"/>
          </a:xfrm>
          <a:prstGeom prst="rect">
            <a:avLst/>
          </a:prstGeom>
          <a:no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0" name="Google Shape;1150;p39"/>
          <p:cNvGrpSpPr/>
          <p:nvPr/>
        </p:nvGrpSpPr>
        <p:grpSpPr>
          <a:xfrm>
            <a:off x="3471997" y="641113"/>
            <a:ext cx="156073" cy="122953"/>
            <a:chOff x="114150" y="93150"/>
            <a:chExt cx="558600" cy="463800"/>
          </a:xfrm>
        </p:grpSpPr>
        <p:sp>
          <p:nvSpPr>
            <p:cNvPr id="1151" name="Google Shape;1151;p39"/>
            <p:cNvSpPr/>
            <p:nvPr/>
          </p:nvSpPr>
          <p:spPr>
            <a:xfrm>
              <a:off x="114150" y="93150"/>
              <a:ext cx="558600" cy="329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2" name="Google Shape;1152;p39"/>
            <p:cNvCxnSpPr>
              <a:stCxn id="1151" idx="2"/>
            </p:cNvCxnSpPr>
            <p:nvPr/>
          </p:nvCxnSpPr>
          <p:spPr>
            <a:xfrm>
              <a:off x="393450" y="422550"/>
              <a:ext cx="1200" cy="129000"/>
            </a:xfrm>
            <a:prstGeom prst="straightConnector1">
              <a:avLst/>
            </a:prstGeom>
            <a:noFill/>
            <a:ln cap="flat" cmpd="sng" w="19050">
              <a:solidFill>
                <a:srgbClr val="000000"/>
              </a:solidFill>
              <a:prstDash val="solid"/>
              <a:round/>
              <a:headEnd len="med" w="med" type="none"/>
              <a:tailEnd len="med" w="med" type="none"/>
            </a:ln>
          </p:spPr>
        </p:cxnSp>
        <p:cxnSp>
          <p:nvCxnSpPr>
            <p:cNvPr id="1153" name="Google Shape;1153;p39"/>
            <p:cNvCxnSpPr/>
            <p:nvPr/>
          </p:nvCxnSpPr>
          <p:spPr>
            <a:xfrm flipH="1" rot="10800000">
              <a:off x="256650" y="551550"/>
              <a:ext cx="274200" cy="5400"/>
            </a:xfrm>
            <a:prstGeom prst="straightConnector1">
              <a:avLst/>
            </a:prstGeom>
            <a:noFill/>
            <a:ln cap="flat" cmpd="sng" w="19050">
              <a:solidFill>
                <a:srgbClr val="000000"/>
              </a:solidFill>
              <a:prstDash val="solid"/>
              <a:round/>
              <a:headEnd len="med" w="med" type="none"/>
              <a:tailEnd len="med" w="med" type="none"/>
            </a:ln>
          </p:spPr>
        </p:cxnSp>
      </p:grpSp>
      <p:sp>
        <p:nvSpPr>
          <p:cNvPr id="1154" name="Google Shape;1154;p39"/>
          <p:cNvSpPr/>
          <p:nvPr/>
        </p:nvSpPr>
        <p:spPr>
          <a:xfrm>
            <a:off x="1776850" y="2585438"/>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Device</a:t>
            </a:r>
            <a:endParaRPr b="1"/>
          </a:p>
        </p:txBody>
      </p:sp>
      <p:sp>
        <p:nvSpPr>
          <p:cNvPr id="1155" name="Google Shape;1155;p39"/>
          <p:cNvSpPr txBox="1"/>
          <p:nvPr/>
        </p:nvSpPr>
        <p:spPr>
          <a:xfrm>
            <a:off x="2993800" y="25854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device would you like to post to?</a:t>
            </a:r>
            <a:endParaRPr sz="1000"/>
          </a:p>
        </p:txBody>
      </p:sp>
      <p:sp>
        <p:nvSpPr>
          <p:cNvPr id="1156" name="Google Shape;1156;p39"/>
          <p:cNvSpPr/>
          <p:nvPr/>
        </p:nvSpPr>
        <p:spPr>
          <a:xfrm>
            <a:off x="3745500" y="4620925"/>
            <a:ext cx="1653000" cy="392100"/>
          </a:xfrm>
          <a:prstGeom prst="roundRect">
            <a:avLst>
              <a:gd fmla="val 16667"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Submit</a:t>
            </a:r>
            <a:endParaRPr b="1"/>
          </a:p>
        </p:txBody>
      </p:sp>
      <p:sp>
        <p:nvSpPr>
          <p:cNvPr id="1157" name="Google Shape;1157;p39"/>
          <p:cNvSpPr txBox="1"/>
          <p:nvPr/>
        </p:nvSpPr>
        <p:spPr>
          <a:xfrm>
            <a:off x="4703300" y="106900"/>
            <a:ext cx="24096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Domain Administrator @ RIT</a:t>
            </a:r>
            <a:endParaRPr b="1" sz="1200"/>
          </a:p>
        </p:txBody>
      </p:sp>
      <p:sp>
        <p:nvSpPr>
          <p:cNvPr id="1158" name="Google Shape;1158;p39"/>
          <p:cNvSpPr txBox="1"/>
          <p:nvPr/>
        </p:nvSpPr>
        <p:spPr>
          <a:xfrm>
            <a:off x="5302200" y="301600"/>
            <a:ext cx="18108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Kal Rabb</a:t>
            </a:r>
            <a:endParaRPr b="1" sz="1200"/>
          </a:p>
        </p:txBody>
      </p:sp>
      <p:sp>
        <p:nvSpPr>
          <p:cNvPr id="1159" name="Google Shape;1159;p39"/>
          <p:cNvSpPr/>
          <p:nvPr/>
        </p:nvSpPr>
        <p:spPr>
          <a:xfrm>
            <a:off x="1776750" y="1534025"/>
            <a:ext cx="5590800" cy="439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0" lIns="91425" spcFirstLastPara="1" rIns="0" wrap="square" tIns="0">
            <a:noAutofit/>
          </a:bodyPr>
          <a:lstStyle/>
          <a:p>
            <a:pPr indent="0" lvl="0" marL="0" rtl="0" algn="l">
              <a:spcBef>
                <a:spcPts val="0"/>
              </a:spcBef>
              <a:spcAft>
                <a:spcPts val="0"/>
              </a:spcAft>
              <a:buClr>
                <a:schemeClr val="dk1"/>
              </a:buClr>
              <a:buSzPts val="1100"/>
              <a:buFont typeface="Arial"/>
              <a:buNone/>
            </a:pPr>
            <a:r>
              <a:rPr lang="en" sz="1200">
                <a:solidFill>
                  <a:schemeClr val="dk1"/>
                </a:solidFill>
              </a:rPr>
              <a:t>My name is Matt Dunn. Please email me if you find it. Thanks!</a:t>
            </a:r>
            <a:endParaRPr sz="1200"/>
          </a:p>
        </p:txBody>
      </p:sp>
      <p:sp>
        <p:nvSpPr>
          <p:cNvPr id="1160" name="Google Shape;1160;p39"/>
          <p:cNvSpPr/>
          <p:nvPr/>
        </p:nvSpPr>
        <p:spPr>
          <a:xfrm>
            <a:off x="1776750" y="2281875"/>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0"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sz="1200">
                <a:solidFill>
                  <a:schemeClr val="dk1"/>
                </a:solidFill>
              </a:rPr>
              <a:t>mbd9441@rit.edu</a:t>
            </a:r>
            <a:endParaRPr sz="1200"/>
          </a:p>
        </p:txBody>
      </p:sp>
      <p:sp>
        <p:nvSpPr>
          <p:cNvPr id="1161" name="Google Shape;1161;p39"/>
          <p:cNvSpPr txBox="1"/>
          <p:nvPr/>
        </p:nvSpPr>
        <p:spPr>
          <a:xfrm>
            <a:off x="1776750" y="3024650"/>
            <a:ext cx="5590800" cy="15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Submitter Email: </a:t>
            </a:r>
            <a:r>
              <a:rPr lang="en" sz="1200">
                <a:solidFill>
                  <a:schemeClr val="dk1"/>
                </a:solidFill>
              </a:rPr>
              <a:t>mbd9441@rit.edu</a:t>
            </a:r>
            <a:endParaRPr sz="1200">
              <a:solidFill>
                <a:schemeClr val="dk1"/>
              </a:solidFill>
            </a:endParaRPr>
          </a:p>
          <a:p>
            <a:pPr indent="0" lvl="0" marL="0" rtl="0" algn="l">
              <a:spcBef>
                <a:spcPts val="0"/>
              </a:spcBef>
              <a:spcAft>
                <a:spcPts val="0"/>
              </a:spcAft>
              <a:buNone/>
            </a:pPr>
            <a:r>
              <a:rPr b="1" lang="en" sz="1200">
                <a:solidFill>
                  <a:schemeClr val="dk1"/>
                </a:solidFill>
              </a:rPr>
              <a:t>Submitted: </a:t>
            </a:r>
            <a:r>
              <a:rPr lang="en" sz="1200">
                <a:solidFill>
                  <a:schemeClr val="dk1"/>
                </a:solidFill>
              </a:rPr>
              <a:t>10-19-2018</a:t>
            </a:r>
            <a:endParaRPr sz="1200">
              <a:solidFill>
                <a:schemeClr val="dk1"/>
              </a:solidFill>
            </a:endParaRPr>
          </a:p>
          <a:p>
            <a:pPr indent="0" lvl="0" marL="0" rtl="0" algn="l">
              <a:spcBef>
                <a:spcPts val="0"/>
              </a:spcBef>
              <a:spcAft>
                <a:spcPts val="0"/>
              </a:spcAft>
              <a:buNone/>
            </a:pPr>
            <a:r>
              <a:rPr b="1" lang="en" sz="1200">
                <a:solidFill>
                  <a:schemeClr val="dk1"/>
                </a:solidFill>
              </a:rPr>
              <a:t>Status: </a:t>
            </a:r>
            <a:r>
              <a:rPr lang="en" sz="1200">
                <a:solidFill>
                  <a:srgbClr val="666666"/>
                </a:solidFill>
              </a:rPr>
              <a:t>Reserved</a:t>
            </a:r>
            <a:endParaRPr sz="1200">
              <a:solidFill>
                <a:srgbClr val="666666"/>
              </a:solidFill>
            </a:endParaRPr>
          </a:p>
          <a:p>
            <a:pPr indent="0" lvl="0" marL="0" rtl="0" algn="l">
              <a:spcBef>
                <a:spcPts val="0"/>
              </a:spcBef>
              <a:spcAft>
                <a:spcPts val="0"/>
              </a:spcAft>
              <a:buClr>
                <a:schemeClr val="dk1"/>
              </a:buClr>
              <a:buSzPts val="1100"/>
              <a:buFont typeface="Arial"/>
              <a:buNone/>
            </a:pPr>
            <a:r>
              <a:rPr b="1" lang="en" sz="1200"/>
              <a:t>Scans: </a:t>
            </a:r>
            <a:r>
              <a:rPr lang="en" sz="1200"/>
              <a:t>N/A</a:t>
            </a:r>
            <a:endParaRPr sz="1200"/>
          </a:p>
          <a:p>
            <a:pPr indent="0" lvl="0" marL="0" rtl="0" algn="l">
              <a:spcBef>
                <a:spcPts val="0"/>
              </a:spcBef>
              <a:spcAft>
                <a:spcPts val="0"/>
              </a:spcAft>
              <a:buClr>
                <a:schemeClr val="dk1"/>
              </a:buClr>
              <a:buSzPts val="1100"/>
              <a:buFont typeface="Arial"/>
              <a:buNone/>
            </a:pPr>
            <a:r>
              <a:t/>
            </a:r>
            <a:endParaRPr sz="1200"/>
          </a:p>
        </p:txBody>
      </p:sp>
      <p:sp>
        <p:nvSpPr>
          <p:cNvPr id="1162" name="Google Shape;1162;p39">
            <a:hlinkClick action="ppaction://hlinksldjump" r:id="rId4"/>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9">
            <a:hlinkClick action="ppaction://hlinksldjump" r:id="rId5"/>
          </p:cNvPr>
          <p:cNvSpPr/>
          <p:nvPr/>
        </p:nvSpPr>
        <p:spPr>
          <a:xfrm>
            <a:off x="1776750" y="2805038"/>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Golisano Hallway First Floor 1</a:t>
            </a:r>
            <a:endParaRPr/>
          </a:p>
        </p:txBody>
      </p:sp>
      <p:sp>
        <p:nvSpPr>
          <p:cNvPr id="1164" name="Google Shape;1164;p39">
            <a:hlinkClick action="ppaction://hlinksldjump" r:id="rId6"/>
          </p:cNvPr>
          <p:cNvSpPr/>
          <p:nvPr/>
        </p:nvSpPr>
        <p:spPr>
          <a:xfrm rot="10800000">
            <a:off x="7113000" y="2855150"/>
            <a:ext cx="162600" cy="1194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168" name="Shape 1168"/>
        <p:cNvGrpSpPr/>
        <p:nvPr/>
      </p:nvGrpSpPr>
      <p:grpSpPr>
        <a:xfrm>
          <a:off x="0" y="0"/>
          <a:ext cx="0" cy="0"/>
          <a:chOff x="0" y="0"/>
          <a:chExt cx="0" cy="0"/>
        </a:xfrm>
      </p:grpSpPr>
      <p:sp>
        <p:nvSpPr>
          <p:cNvPr id="1169" name="Google Shape;1169;p40"/>
          <p:cNvSpPr/>
          <p:nvPr/>
        </p:nvSpPr>
        <p:spPr>
          <a:xfrm>
            <a:off x="1143075" y="-25"/>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0"/>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1171" name="Google Shape;1171;p40">
            <a:hlinkClick action="ppaction://hlinkshowjump?jump=firstslide"/>
          </p:cNvPr>
          <p:cNvSpPr/>
          <p:nvPr/>
        </p:nvSpPr>
        <p:spPr>
          <a:xfrm>
            <a:off x="7112900" y="187200"/>
            <a:ext cx="7935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Out</a:t>
            </a:r>
            <a:endParaRPr b="1" sz="1200">
              <a:solidFill>
                <a:srgbClr val="FFFFFF"/>
              </a:solidFill>
            </a:endParaRPr>
          </a:p>
        </p:txBody>
      </p:sp>
      <p:sp>
        <p:nvSpPr>
          <p:cNvPr id="1172" name="Google Shape;1172;p40"/>
          <p:cNvSpPr/>
          <p:nvPr/>
        </p:nvSpPr>
        <p:spPr>
          <a:xfrm>
            <a:off x="1776750" y="1314425"/>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Message</a:t>
            </a:r>
            <a:endParaRPr b="1"/>
          </a:p>
        </p:txBody>
      </p:sp>
      <p:sp>
        <p:nvSpPr>
          <p:cNvPr id="1173" name="Google Shape;1173;p40"/>
          <p:cNvSpPr/>
          <p:nvPr/>
        </p:nvSpPr>
        <p:spPr>
          <a:xfrm>
            <a:off x="1776850" y="2062275"/>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Content</a:t>
            </a:r>
            <a:endParaRPr b="1"/>
          </a:p>
        </p:txBody>
      </p:sp>
      <p:sp>
        <p:nvSpPr>
          <p:cNvPr id="1174" name="Google Shape;1174;p40"/>
          <p:cNvSpPr txBox="1"/>
          <p:nvPr/>
        </p:nvSpPr>
        <p:spPr>
          <a:xfrm>
            <a:off x="2993800" y="13144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would you like to tell people?</a:t>
            </a:r>
            <a:endParaRPr sz="1000"/>
          </a:p>
        </p:txBody>
      </p:sp>
      <p:sp>
        <p:nvSpPr>
          <p:cNvPr id="1175" name="Google Shape;1175;p40"/>
          <p:cNvSpPr txBox="1"/>
          <p:nvPr/>
        </p:nvSpPr>
        <p:spPr>
          <a:xfrm>
            <a:off x="2993800" y="2062288"/>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Where are you redirecting people?</a:t>
            </a:r>
            <a:endParaRPr sz="1000"/>
          </a:p>
        </p:txBody>
      </p:sp>
      <p:sp>
        <p:nvSpPr>
          <p:cNvPr id="1176" name="Google Shape;1176;p40"/>
          <p:cNvSpPr txBox="1"/>
          <p:nvPr/>
        </p:nvSpPr>
        <p:spPr>
          <a:xfrm>
            <a:off x="1139800" y="813600"/>
            <a:ext cx="52689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Lost Student ID</a:t>
            </a:r>
            <a:endParaRPr sz="2400"/>
          </a:p>
        </p:txBody>
      </p:sp>
      <p:sp>
        <p:nvSpPr>
          <p:cNvPr id="1177" name="Google Shape;1177;p40"/>
          <p:cNvSpPr/>
          <p:nvPr/>
        </p:nvSpPr>
        <p:spPr>
          <a:xfrm>
            <a:off x="3435750" y="592800"/>
            <a:ext cx="2286000" cy="219600"/>
          </a:xfrm>
          <a:prstGeom prst="rect">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Devices</a:t>
            </a:r>
            <a:endParaRPr/>
          </a:p>
        </p:txBody>
      </p:sp>
      <p:sp>
        <p:nvSpPr>
          <p:cNvPr id="1178" name="Google Shape;1178;p40"/>
          <p:cNvSpPr/>
          <p:nvPr/>
        </p:nvSpPr>
        <p:spPr>
          <a:xfrm>
            <a:off x="5715100" y="592800"/>
            <a:ext cx="2286000" cy="219600"/>
          </a:xfrm>
          <a:prstGeom prst="rect">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Settings</a:t>
            </a:r>
            <a:endParaRPr/>
          </a:p>
        </p:txBody>
      </p:sp>
      <p:sp>
        <p:nvSpPr>
          <p:cNvPr id="1179" name="Google Shape;1179;p40"/>
          <p:cNvSpPr/>
          <p:nvPr/>
        </p:nvSpPr>
        <p:spPr>
          <a:xfrm>
            <a:off x="1143150" y="592790"/>
            <a:ext cx="2286000" cy="219600"/>
          </a:xfrm>
          <a:prstGeom prst="rect">
            <a:avLst/>
          </a:prstGeom>
          <a:solidFill>
            <a:srgbClr val="3D85C6"/>
          </a:solidFill>
          <a:ln cap="flat" cmpd="sng" w="9525">
            <a:solidFill>
              <a:srgbClr val="316C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Dashboard</a:t>
            </a:r>
            <a:endParaRPr/>
          </a:p>
        </p:txBody>
      </p:sp>
      <p:grpSp>
        <p:nvGrpSpPr>
          <p:cNvPr id="1180" name="Google Shape;1180;p40"/>
          <p:cNvGrpSpPr/>
          <p:nvPr/>
        </p:nvGrpSpPr>
        <p:grpSpPr>
          <a:xfrm>
            <a:off x="1187250" y="593994"/>
            <a:ext cx="197700" cy="273719"/>
            <a:chOff x="7410800" y="902106"/>
            <a:chExt cx="197700" cy="273719"/>
          </a:xfrm>
        </p:grpSpPr>
        <p:sp>
          <p:nvSpPr>
            <p:cNvPr id="1181" name="Google Shape;1181;p40"/>
            <p:cNvSpPr/>
            <p:nvPr/>
          </p:nvSpPr>
          <p:spPr>
            <a:xfrm>
              <a:off x="7410800" y="956225"/>
              <a:ext cx="197700" cy="219600"/>
            </a:xfrm>
            <a:prstGeom prst="blockArc">
              <a:avLst>
                <a:gd fmla="val 10800000" name="adj1"/>
                <a:gd fmla="val 171597" name="adj2"/>
                <a:gd fmla="val 5900" name="adj3"/>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0"/>
            <p:cNvSpPr/>
            <p:nvPr/>
          </p:nvSpPr>
          <p:spPr>
            <a:xfrm rot="1321383">
              <a:off x="7541751" y="903663"/>
              <a:ext cx="28802" cy="102786"/>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0"/>
            <p:cNvSpPr/>
            <p:nvPr/>
          </p:nvSpPr>
          <p:spPr>
            <a:xfrm rot="1321383">
              <a:off x="7524026" y="947013"/>
              <a:ext cx="28802" cy="102786"/>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0"/>
            <p:cNvSpPr/>
            <p:nvPr/>
          </p:nvSpPr>
          <p:spPr>
            <a:xfrm>
              <a:off x="7462700" y="1020125"/>
              <a:ext cx="93900" cy="91800"/>
            </a:xfrm>
            <a:prstGeom prst="chord">
              <a:avLst>
                <a:gd fmla="val 10560807" name="adj1"/>
                <a:gd fmla="val 256598"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85" name="Google Shape;1185;p40"/>
          <p:cNvPicPr preferRelativeResize="0"/>
          <p:nvPr/>
        </p:nvPicPr>
        <p:blipFill>
          <a:blip r:embed="rId3">
            <a:alphaModFix/>
          </a:blip>
          <a:stretch>
            <a:fillRect/>
          </a:stretch>
        </p:blipFill>
        <p:spPr>
          <a:xfrm flipH="1">
            <a:off x="5774626" y="627944"/>
            <a:ext cx="149312" cy="149312"/>
          </a:xfrm>
          <a:prstGeom prst="rect">
            <a:avLst/>
          </a:prstGeom>
          <a:noFill/>
          <a:ln>
            <a:noFill/>
          </a:ln>
        </p:spPr>
      </p:pic>
      <p:sp>
        <p:nvSpPr>
          <p:cNvPr id="1186" name="Google Shape;1186;p40"/>
          <p:cNvSpPr/>
          <p:nvPr/>
        </p:nvSpPr>
        <p:spPr>
          <a:xfrm>
            <a:off x="1143150" y="592800"/>
            <a:ext cx="2286000" cy="219600"/>
          </a:xfrm>
          <a:prstGeom prst="rect">
            <a:avLst/>
          </a:prstGeom>
          <a:no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7" name="Google Shape;1187;p40"/>
          <p:cNvGrpSpPr/>
          <p:nvPr/>
        </p:nvGrpSpPr>
        <p:grpSpPr>
          <a:xfrm>
            <a:off x="3471997" y="641113"/>
            <a:ext cx="156073" cy="122953"/>
            <a:chOff x="114150" y="93150"/>
            <a:chExt cx="558600" cy="463800"/>
          </a:xfrm>
        </p:grpSpPr>
        <p:sp>
          <p:nvSpPr>
            <p:cNvPr id="1188" name="Google Shape;1188;p40"/>
            <p:cNvSpPr/>
            <p:nvPr/>
          </p:nvSpPr>
          <p:spPr>
            <a:xfrm>
              <a:off x="114150" y="93150"/>
              <a:ext cx="558600" cy="329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9" name="Google Shape;1189;p40"/>
            <p:cNvCxnSpPr>
              <a:stCxn id="1188" idx="2"/>
            </p:cNvCxnSpPr>
            <p:nvPr/>
          </p:nvCxnSpPr>
          <p:spPr>
            <a:xfrm>
              <a:off x="393450" y="422550"/>
              <a:ext cx="1200" cy="129000"/>
            </a:xfrm>
            <a:prstGeom prst="straightConnector1">
              <a:avLst/>
            </a:prstGeom>
            <a:noFill/>
            <a:ln cap="flat" cmpd="sng" w="19050">
              <a:solidFill>
                <a:srgbClr val="000000"/>
              </a:solidFill>
              <a:prstDash val="solid"/>
              <a:round/>
              <a:headEnd len="med" w="med" type="none"/>
              <a:tailEnd len="med" w="med" type="none"/>
            </a:ln>
          </p:spPr>
        </p:cxnSp>
        <p:cxnSp>
          <p:nvCxnSpPr>
            <p:cNvPr id="1190" name="Google Shape;1190;p40"/>
            <p:cNvCxnSpPr/>
            <p:nvPr/>
          </p:nvCxnSpPr>
          <p:spPr>
            <a:xfrm flipH="1" rot="10800000">
              <a:off x="256650" y="551550"/>
              <a:ext cx="274200" cy="5400"/>
            </a:xfrm>
            <a:prstGeom prst="straightConnector1">
              <a:avLst/>
            </a:prstGeom>
            <a:noFill/>
            <a:ln cap="flat" cmpd="sng" w="19050">
              <a:solidFill>
                <a:srgbClr val="000000"/>
              </a:solidFill>
              <a:prstDash val="solid"/>
              <a:round/>
              <a:headEnd len="med" w="med" type="none"/>
              <a:tailEnd len="med" w="med" type="none"/>
            </a:ln>
          </p:spPr>
        </p:cxnSp>
      </p:grpSp>
      <p:sp>
        <p:nvSpPr>
          <p:cNvPr id="1191" name="Google Shape;1191;p40"/>
          <p:cNvSpPr/>
          <p:nvPr/>
        </p:nvSpPr>
        <p:spPr>
          <a:xfrm>
            <a:off x="1776850" y="2585438"/>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Device</a:t>
            </a:r>
            <a:endParaRPr b="1"/>
          </a:p>
        </p:txBody>
      </p:sp>
      <p:sp>
        <p:nvSpPr>
          <p:cNvPr id="1192" name="Google Shape;1192;p40"/>
          <p:cNvSpPr txBox="1"/>
          <p:nvPr/>
        </p:nvSpPr>
        <p:spPr>
          <a:xfrm>
            <a:off x="2993800" y="25854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device would you like to post to?</a:t>
            </a:r>
            <a:endParaRPr sz="1000"/>
          </a:p>
        </p:txBody>
      </p:sp>
      <p:sp>
        <p:nvSpPr>
          <p:cNvPr id="1193" name="Google Shape;1193;p40"/>
          <p:cNvSpPr txBox="1"/>
          <p:nvPr/>
        </p:nvSpPr>
        <p:spPr>
          <a:xfrm>
            <a:off x="4703300" y="106900"/>
            <a:ext cx="24096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Domain Administrator @ RIT</a:t>
            </a:r>
            <a:endParaRPr b="1" sz="1200"/>
          </a:p>
        </p:txBody>
      </p:sp>
      <p:sp>
        <p:nvSpPr>
          <p:cNvPr id="1194" name="Google Shape;1194;p40"/>
          <p:cNvSpPr txBox="1"/>
          <p:nvPr/>
        </p:nvSpPr>
        <p:spPr>
          <a:xfrm>
            <a:off x="5302200" y="301600"/>
            <a:ext cx="18108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Kal Rabb</a:t>
            </a:r>
            <a:endParaRPr b="1" sz="1200"/>
          </a:p>
        </p:txBody>
      </p:sp>
      <p:sp>
        <p:nvSpPr>
          <p:cNvPr id="1195" name="Google Shape;1195;p40"/>
          <p:cNvSpPr/>
          <p:nvPr/>
        </p:nvSpPr>
        <p:spPr>
          <a:xfrm>
            <a:off x="1776750" y="1534025"/>
            <a:ext cx="5590800" cy="439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0" lIns="91425" spcFirstLastPara="1" rIns="0" wrap="square" tIns="0">
            <a:noAutofit/>
          </a:bodyPr>
          <a:lstStyle/>
          <a:p>
            <a:pPr indent="0" lvl="0" marL="0" rtl="0" algn="l">
              <a:spcBef>
                <a:spcPts val="0"/>
              </a:spcBef>
              <a:spcAft>
                <a:spcPts val="0"/>
              </a:spcAft>
              <a:buNone/>
            </a:pPr>
            <a:r>
              <a:rPr lang="en" sz="1200">
                <a:solidFill>
                  <a:schemeClr val="dk1"/>
                </a:solidFill>
              </a:rPr>
              <a:t>My name is Matt Dunn. Please email me if you find it. Thanks!</a:t>
            </a:r>
            <a:endParaRPr sz="1200"/>
          </a:p>
        </p:txBody>
      </p:sp>
      <p:sp>
        <p:nvSpPr>
          <p:cNvPr id="1196" name="Google Shape;1196;p40"/>
          <p:cNvSpPr/>
          <p:nvPr/>
        </p:nvSpPr>
        <p:spPr>
          <a:xfrm>
            <a:off x="1776750" y="2281875"/>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0" lIns="91425" spcFirstLastPara="1" rIns="91425" wrap="square" tIns="0">
            <a:noAutofit/>
          </a:bodyPr>
          <a:lstStyle/>
          <a:p>
            <a:pPr indent="0" lvl="0" marL="0" rtl="0" algn="l">
              <a:spcBef>
                <a:spcPts val="0"/>
              </a:spcBef>
              <a:spcAft>
                <a:spcPts val="0"/>
              </a:spcAft>
              <a:buNone/>
            </a:pPr>
            <a:r>
              <a:rPr lang="en" sz="1200">
                <a:solidFill>
                  <a:schemeClr val="dk1"/>
                </a:solidFill>
              </a:rPr>
              <a:t>mbd9441@rit.edu</a:t>
            </a:r>
            <a:endParaRPr sz="1200"/>
          </a:p>
        </p:txBody>
      </p:sp>
      <p:sp>
        <p:nvSpPr>
          <p:cNvPr id="1197" name="Google Shape;1197;p40"/>
          <p:cNvSpPr txBox="1"/>
          <p:nvPr/>
        </p:nvSpPr>
        <p:spPr>
          <a:xfrm>
            <a:off x="1776750" y="3024650"/>
            <a:ext cx="5590800" cy="15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Submitter Email: </a:t>
            </a:r>
            <a:r>
              <a:rPr lang="en" sz="1200">
                <a:solidFill>
                  <a:schemeClr val="dk1"/>
                </a:solidFill>
              </a:rPr>
              <a:t>mbd9441@rit.edu</a:t>
            </a:r>
            <a:endParaRPr sz="1200">
              <a:solidFill>
                <a:schemeClr val="dk1"/>
              </a:solidFill>
            </a:endParaRPr>
          </a:p>
          <a:p>
            <a:pPr indent="0" lvl="0" marL="0" rtl="0" algn="l">
              <a:spcBef>
                <a:spcPts val="0"/>
              </a:spcBef>
              <a:spcAft>
                <a:spcPts val="0"/>
              </a:spcAft>
              <a:buNone/>
            </a:pPr>
            <a:r>
              <a:rPr b="1" lang="en" sz="1200">
                <a:solidFill>
                  <a:schemeClr val="dk1"/>
                </a:solidFill>
              </a:rPr>
              <a:t>Submitted: </a:t>
            </a:r>
            <a:r>
              <a:rPr lang="en" sz="1200">
                <a:solidFill>
                  <a:schemeClr val="dk1"/>
                </a:solidFill>
              </a:rPr>
              <a:t>10-19-2018</a:t>
            </a:r>
            <a:endParaRPr sz="1200">
              <a:solidFill>
                <a:schemeClr val="dk1"/>
              </a:solidFill>
            </a:endParaRPr>
          </a:p>
          <a:p>
            <a:pPr indent="0" lvl="0" marL="0" rtl="0" algn="l">
              <a:spcBef>
                <a:spcPts val="0"/>
              </a:spcBef>
              <a:spcAft>
                <a:spcPts val="0"/>
              </a:spcAft>
              <a:buNone/>
            </a:pPr>
            <a:r>
              <a:rPr b="1" lang="en" sz="1200">
                <a:solidFill>
                  <a:schemeClr val="dk1"/>
                </a:solidFill>
              </a:rPr>
              <a:t>Status: </a:t>
            </a:r>
            <a:r>
              <a:rPr lang="en" sz="1200">
                <a:solidFill>
                  <a:srgbClr val="666666"/>
                </a:solidFill>
              </a:rPr>
              <a:t>Reserved</a:t>
            </a:r>
            <a:endParaRPr sz="1200">
              <a:solidFill>
                <a:srgbClr val="666666"/>
              </a:solidFill>
            </a:endParaRPr>
          </a:p>
          <a:p>
            <a:pPr indent="0" lvl="0" marL="0" rtl="0" algn="l">
              <a:spcBef>
                <a:spcPts val="0"/>
              </a:spcBef>
              <a:spcAft>
                <a:spcPts val="0"/>
              </a:spcAft>
              <a:buClr>
                <a:schemeClr val="dk1"/>
              </a:buClr>
              <a:buSzPts val="1100"/>
              <a:buFont typeface="Arial"/>
              <a:buNone/>
            </a:pPr>
            <a:r>
              <a:rPr b="1" lang="en" sz="1200"/>
              <a:t>Scans: </a:t>
            </a:r>
            <a:r>
              <a:rPr lang="en" sz="1200"/>
              <a:t>N/A</a:t>
            </a:r>
            <a:endParaRPr sz="1200"/>
          </a:p>
          <a:p>
            <a:pPr indent="0" lvl="0" marL="0" rtl="0" algn="l">
              <a:spcBef>
                <a:spcPts val="0"/>
              </a:spcBef>
              <a:spcAft>
                <a:spcPts val="0"/>
              </a:spcAft>
              <a:buClr>
                <a:schemeClr val="dk1"/>
              </a:buClr>
              <a:buSzPts val="1100"/>
              <a:buFont typeface="Arial"/>
              <a:buNone/>
            </a:pPr>
            <a:r>
              <a:t/>
            </a:r>
            <a:endParaRPr sz="1200"/>
          </a:p>
        </p:txBody>
      </p:sp>
      <p:sp>
        <p:nvSpPr>
          <p:cNvPr id="1198" name="Google Shape;1198;p40"/>
          <p:cNvSpPr/>
          <p:nvPr/>
        </p:nvSpPr>
        <p:spPr>
          <a:xfrm>
            <a:off x="1776750" y="2805038"/>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Golisano Hallway First Floor 2</a:t>
            </a:r>
            <a:endParaRPr/>
          </a:p>
        </p:txBody>
      </p:sp>
      <p:sp>
        <p:nvSpPr>
          <p:cNvPr id="1199" name="Google Shape;1199;p40"/>
          <p:cNvSpPr/>
          <p:nvPr/>
        </p:nvSpPr>
        <p:spPr>
          <a:xfrm rot="10800000">
            <a:off x="7113000" y="2855150"/>
            <a:ext cx="162600" cy="1194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0">
            <a:hlinkClick action="ppaction://hlinksldjump" r:id="rId4"/>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0">
            <a:hlinkClick action="ppaction://hlinksldjump" r:id="rId5"/>
          </p:cNvPr>
          <p:cNvSpPr/>
          <p:nvPr/>
        </p:nvSpPr>
        <p:spPr>
          <a:xfrm>
            <a:off x="3745500" y="4620925"/>
            <a:ext cx="1653000" cy="392100"/>
          </a:xfrm>
          <a:prstGeom prst="roundRect">
            <a:avLst>
              <a:gd fmla="val 16667"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Submit</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205" name="Shape 1205"/>
        <p:cNvGrpSpPr/>
        <p:nvPr/>
      </p:nvGrpSpPr>
      <p:grpSpPr>
        <a:xfrm>
          <a:off x="0" y="0"/>
          <a:ext cx="0" cy="0"/>
          <a:chOff x="0" y="0"/>
          <a:chExt cx="0" cy="0"/>
        </a:xfrm>
      </p:grpSpPr>
      <p:sp>
        <p:nvSpPr>
          <p:cNvPr id="1206" name="Google Shape;1206;p41"/>
          <p:cNvSpPr/>
          <p:nvPr/>
        </p:nvSpPr>
        <p:spPr>
          <a:xfrm>
            <a:off x="1143075" y="-25"/>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1"/>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1208" name="Google Shape;1208;p41">
            <a:hlinkClick action="ppaction://hlinkshowjump?jump=firstslide"/>
          </p:cNvPr>
          <p:cNvSpPr/>
          <p:nvPr/>
        </p:nvSpPr>
        <p:spPr>
          <a:xfrm>
            <a:off x="7112900" y="187200"/>
            <a:ext cx="7935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Out</a:t>
            </a:r>
            <a:endParaRPr b="1" sz="1200">
              <a:solidFill>
                <a:srgbClr val="FFFFFF"/>
              </a:solidFill>
            </a:endParaRPr>
          </a:p>
        </p:txBody>
      </p:sp>
      <p:sp>
        <p:nvSpPr>
          <p:cNvPr id="1209" name="Google Shape;1209;p41"/>
          <p:cNvSpPr/>
          <p:nvPr/>
        </p:nvSpPr>
        <p:spPr>
          <a:xfrm>
            <a:off x="1776750" y="1314425"/>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Message</a:t>
            </a:r>
            <a:endParaRPr b="1"/>
          </a:p>
        </p:txBody>
      </p:sp>
      <p:sp>
        <p:nvSpPr>
          <p:cNvPr id="1210" name="Google Shape;1210;p41"/>
          <p:cNvSpPr/>
          <p:nvPr/>
        </p:nvSpPr>
        <p:spPr>
          <a:xfrm>
            <a:off x="1776850" y="2062275"/>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Content</a:t>
            </a:r>
            <a:endParaRPr b="1"/>
          </a:p>
        </p:txBody>
      </p:sp>
      <p:sp>
        <p:nvSpPr>
          <p:cNvPr id="1211" name="Google Shape;1211;p41"/>
          <p:cNvSpPr txBox="1"/>
          <p:nvPr/>
        </p:nvSpPr>
        <p:spPr>
          <a:xfrm>
            <a:off x="2993800" y="13144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would you like to tell people?</a:t>
            </a:r>
            <a:endParaRPr sz="1000"/>
          </a:p>
        </p:txBody>
      </p:sp>
      <p:sp>
        <p:nvSpPr>
          <p:cNvPr id="1212" name="Google Shape;1212;p41"/>
          <p:cNvSpPr txBox="1"/>
          <p:nvPr/>
        </p:nvSpPr>
        <p:spPr>
          <a:xfrm>
            <a:off x="2993800" y="2062288"/>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Where are you redirecting people?</a:t>
            </a:r>
            <a:endParaRPr sz="1000"/>
          </a:p>
        </p:txBody>
      </p:sp>
      <p:sp>
        <p:nvSpPr>
          <p:cNvPr id="1213" name="Google Shape;1213;p41"/>
          <p:cNvSpPr txBox="1"/>
          <p:nvPr/>
        </p:nvSpPr>
        <p:spPr>
          <a:xfrm>
            <a:off x="1139800" y="813600"/>
            <a:ext cx="52689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Lost Student ID</a:t>
            </a:r>
            <a:endParaRPr sz="2400"/>
          </a:p>
        </p:txBody>
      </p:sp>
      <p:sp>
        <p:nvSpPr>
          <p:cNvPr id="1214" name="Google Shape;1214;p41"/>
          <p:cNvSpPr/>
          <p:nvPr/>
        </p:nvSpPr>
        <p:spPr>
          <a:xfrm>
            <a:off x="3435750" y="592800"/>
            <a:ext cx="2286000" cy="219600"/>
          </a:xfrm>
          <a:prstGeom prst="rect">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Devices</a:t>
            </a:r>
            <a:endParaRPr/>
          </a:p>
        </p:txBody>
      </p:sp>
      <p:sp>
        <p:nvSpPr>
          <p:cNvPr id="1215" name="Google Shape;1215;p41"/>
          <p:cNvSpPr/>
          <p:nvPr/>
        </p:nvSpPr>
        <p:spPr>
          <a:xfrm>
            <a:off x="5715100" y="592800"/>
            <a:ext cx="2286000" cy="219600"/>
          </a:xfrm>
          <a:prstGeom prst="rect">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Settings</a:t>
            </a:r>
            <a:endParaRPr/>
          </a:p>
        </p:txBody>
      </p:sp>
      <p:sp>
        <p:nvSpPr>
          <p:cNvPr id="1216" name="Google Shape;1216;p41"/>
          <p:cNvSpPr/>
          <p:nvPr/>
        </p:nvSpPr>
        <p:spPr>
          <a:xfrm>
            <a:off x="1143150" y="592790"/>
            <a:ext cx="2286000" cy="219600"/>
          </a:xfrm>
          <a:prstGeom prst="rect">
            <a:avLst/>
          </a:prstGeom>
          <a:solidFill>
            <a:srgbClr val="3D85C6"/>
          </a:solidFill>
          <a:ln cap="flat" cmpd="sng" w="9525">
            <a:solidFill>
              <a:srgbClr val="316C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Dashboard</a:t>
            </a:r>
            <a:endParaRPr/>
          </a:p>
        </p:txBody>
      </p:sp>
      <p:grpSp>
        <p:nvGrpSpPr>
          <p:cNvPr id="1217" name="Google Shape;1217;p41"/>
          <p:cNvGrpSpPr/>
          <p:nvPr/>
        </p:nvGrpSpPr>
        <p:grpSpPr>
          <a:xfrm>
            <a:off x="1187250" y="593994"/>
            <a:ext cx="197700" cy="273719"/>
            <a:chOff x="7410800" y="902106"/>
            <a:chExt cx="197700" cy="273719"/>
          </a:xfrm>
        </p:grpSpPr>
        <p:sp>
          <p:nvSpPr>
            <p:cNvPr id="1218" name="Google Shape;1218;p41"/>
            <p:cNvSpPr/>
            <p:nvPr/>
          </p:nvSpPr>
          <p:spPr>
            <a:xfrm>
              <a:off x="7410800" y="956225"/>
              <a:ext cx="197700" cy="219600"/>
            </a:xfrm>
            <a:prstGeom prst="blockArc">
              <a:avLst>
                <a:gd fmla="val 10800000" name="adj1"/>
                <a:gd fmla="val 171597" name="adj2"/>
                <a:gd fmla="val 5900" name="adj3"/>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1"/>
            <p:cNvSpPr/>
            <p:nvPr/>
          </p:nvSpPr>
          <p:spPr>
            <a:xfrm rot="1321383">
              <a:off x="7541751" y="903663"/>
              <a:ext cx="28802" cy="102786"/>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1"/>
            <p:cNvSpPr/>
            <p:nvPr/>
          </p:nvSpPr>
          <p:spPr>
            <a:xfrm rot="1321383">
              <a:off x="7524026" y="947013"/>
              <a:ext cx="28802" cy="102786"/>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1"/>
            <p:cNvSpPr/>
            <p:nvPr/>
          </p:nvSpPr>
          <p:spPr>
            <a:xfrm>
              <a:off x="7462700" y="1020125"/>
              <a:ext cx="93900" cy="91800"/>
            </a:xfrm>
            <a:prstGeom prst="chord">
              <a:avLst>
                <a:gd fmla="val 10560807" name="adj1"/>
                <a:gd fmla="val 256598"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22" name="Google Shape;1222;p41"/>
          <p:cNvPicPr preferRelativeResize="0"/>
          <p:nvPr/>
        </p:nvPicPr>
        <p:blipFill>
          <a:blip r:embed="rId3">
            <a:alphaModFix/>
          </a:blip>
          <a:stretch>
            <a:fillRect/>
          </a:stretch>
        </p:blipFill>
        <p:spPr>
          <a:xfrm flipH="1">
            <a:off x="5774626" y="627944"/>
            <a:ext cx="149312" cy="149312"/>
          </a:xfrm>
          <a:prstGeom prst="rect">
            <a:avLst/>
          </a:prstGeom>
          <a:noFill/>
          <a:ln>
            <a:noFill/>
          </a:ln>
        </p:spPr>
      </p:pic>
      <p:sp>
        <p:nvSpPr>
          <p:cNvPr id="1223" name="Google Shape;1223;p41"/>
          <p:cNvSpPr/>
          <p:nvPr/>
        </p:nvSpPr>
        <p:spPr>
          <a:xfrm>
            <a:off x="1143150" y="592800"/>
            <a:ext cx="2286000" cy="219600"/>
          </a:xfrm>
          <a:prstGeom prst="rect">
            <a:avLst/>
          </a:prstGeom>
          <a:no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4" name="Google Shape;1224;p41"/>
          <p:cNvGrpSpPr/>
          <p:nvPr/>
        </p:nvGrpSpPr>
        <p:grpSpPr>
          <a:xfrm>
            <a:off x="3471997" y="641113"/>
            <a:ext cx="156073" cy="122953"/>
            <a:chOff x="114150" y="93150"/>
            <a:chExt cx="558600" cy="463800"/>
          </a:xfrm>
        </p:grpSpPr>
        <p:sp>
          <p:nvSpPr>
            <p:cNvPr id="1225" name="Google Shape;1225;p41"/>
            <p:cNvSpPr/>
            <p:nvPr/>
          </p:nvSpPr>
          <p:spPr>
            <a:xfrm>
              <a:off x="114150" y="93150"/>
              <a:ext cx="558600" cy="329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6" name="Google Shape;1226;p41"/>
            <p:cNvCxnSpPr>
              <a:stCxn id="1225" idx="2"/>
            </p:cNvCxnSpPr>
            <p:nvPr/>
          </p:nvCxnSpPr>
          <p:spPr>
            <a:xfrm>
              <a:off x="393450" y="422550"/>
              <a:ext cx="1200" cy="129000"/>
            </a:xfrm>
            <a:prstGeom prst="straightConnector1">
              <a:avLst/>
            </a:prstGeom>
            <a:noFill/>
            <a:ln cap="flat" cmpd="sng" w="19050">
              <a:solidFill>
                <a:srgbClr val="000000"/>
              </a:solidFill>
              <a:prstDash val="solid"/>
              <a:round/>
              <a:headEnd len="med" w="med" type="none"/>
              <a:tailEnd len="med" w="med" type="none"/>
            </a:ln>
          </p:spPr>
        </p:cxnSp>
        <p:cxnSp>
          <p:nvCxnSpPr>
            <p:cNvPr id="1227" name="Google Shape;1227;p41"/>
            <p:cNvCxnSpPr/>
            <p:nvPr/>
          </p:nvCxnSpPr>
          <p:spPr>
            <a:xfrm flipH="1" rot="10800000">
              <a:off x="256650" y="551550"/>
              <a:ext cx="274200" cy="5400"/>
            </a:xfrm>
            <a:prstGeom prst="straightConnector1">
              <a:avLst/>
            </a:prstGeom>
            <a:noFill/>
            <a:ln cap="flat" cmpd="sng" w="19050">
              <a:solidFill>
                <a:srgbClr val="000000"/>
              </a:solidFill>
              <a:prstDash val="solid"/>
              <a:round/>
              <a:headEnd len="med" w="med" type="none"/>
              <a:tailEnd len="med" w="med" type="none"/>
            </a:ln>
          </p:spPr>
        </p:cxnSp>
      </p:grpSp>
      <p:sp>
        <p:nvSpPr>
          <p:cNvPr id="1228" name="Google Shape;1228;p41"/>
          <p:cNvSpPr/>
          <p:nvPr/>
        </p:nvSpPr>
        <p:spPr>
          <a:xfrm>
            <a:off x="1776850" y="2585438"/>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Device</a:t>
            </a:r>
            <a:endParaRPr b="1"/>
          </a:p>
        </p:txBody>
      </p:sp>
      <p:sp>
        <p:nvSpPr>
          <p:cNvPr id="1229" name="Google Shape;1229;p41"/>
          <p:cNvSpPr txBox="1"/>
          <p:nvPr/>
        </p:nvSpPr>
        <p:spPr>
          <a:xfrm>
            <a:off x="2993800" y="25854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device would you like to post to?</a:t>
            </a:r>
            <a:endParaRPr sz="1000"/>
          </a:p>
        </p:txBody>
      </p:sp>
      <p:sp>
        <p:nvSpPr>
          <p:cNvPr id="1230" name="Google Shape;1230;p41"/>
          <p:cNvSpPr txBox="1"/>
          <p:nvPr/>
        </p:nvSpPr>
        <p:spPr>
          <a:xfrm>
            <a:off x="4703300" y="106900"/>
            <a:ext cx="24096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Domain Administrator @ RIT</a:t>
            </a:r>
            <a:endParaRPr b="1" sz="1200"/>
          </a:p>
        </p:txBody>
      </p:sp>
      <p:sp>
        <p:nvSpPr>
          <p:cNvPr id="1231" name="Google Shape;1231;p41"/>
          <p:cNvSpPr txBox="1"/>
          <p:nvPr/>
        </p:nvSpPr>
        <p:spPr>
          <a:xfrm>
            <a:off x="5302200" y="301600"/>
            <a:ext cx="18108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Kal Rabb</a:t>
            </a:r>
            <a:endParaRPr b="1" sz="1200"/>
          </a:p>
        </p:txBody>
      </p:sp>
      <p:sp>
        <p:nvSpPr>
          <p:cNvPr id="1232" name="Google Shape;1232;p41"/>
          <p:cNvSpPr/>
          <p:nvPr/>
        </p:nvSpPr>
        <p:spPr>
          <a:xfrm>
            <a:off x="1776750" y="1534025"/>
            <a:ext cx="5590800" cy="439200"/>
          </a:xfrm>
          <a:prstGeom prst="rect">
            <a:avLst/>
          </a:prstGeom>
          <a:solidFill>
            <a:srgbClr val="D9D9D9"/>
          </a:solidFill>
          <a:ln cap="flat" cmpd="sng" w="9525">
            <a:solidFill>
              <a:srgbClr val="000000"/>
            </a:solidFill>
            <a:prstDash val="solid"/>
            <a:round/>
            <a:headEnd len="sm" w="sm" type="none"/>
            <a:tailEnd len="sm" w="sm" type="none"/>
          </a:ln>
        </p:spPr>
        <p:txBody>
          <a:bodyPr anchorCtr="0" anchor="t" bIns="0" lIns="91425" spcFirstLastPara="1" rIns="0" wrap="square" tIns="0">
            <a:noAutofit/>
          </a:bodyPr>
          <a:lstStyle/>
          <a:p>
            <a:pPr indent="0" lvl="0" marL="0" rtl="0" algn="l">
              <a:spcBef>
                <a:spcPts val="0"/>
              </a:spcBef>
              <a:spcAft>
                <a:spcPts val="0"/>
              </a:spcAft>
              <a:buNone/>
            </a:pPr>
            <a:r>
              <a:rPr lang="en" sz="1200">
                <a:solidFill>
                  <a:srgbClr val="666666"/>
                </a:solidFill>
              </a:rPr>
              <a:t>My name is Matt Dunn. Please email me if you find it. Thanks!</a:t>
            </a:r>
            <a:endParaRPr sz="1200">
              <a:solidFill>
                <a:srgbClr val="666666"/>
              </a:solidFill>
            </a:endParaRPr>
          </a:p>
        </p:txBody>
      </p:sp>
      <p:sp>
        <p:nvSpPr>
          <p:cNvPr id="1233" name="Google Shape;1233;p41"/>
          <p:cNvSpPr/>
          <p:nvPr/>
        </p:nvSpPr>
        <p:spPr>
          <a:xfrm>
            <a:off x="1776750" y="2281875"/>
            <a:ext cx="5590800" cy="219600"/>
          </a:xfrm>
          <a:prstGeom prst="rect">
            <a:avLst/>
          </a:prstGeom>
          <a:solidFill>
            <a:srgbClr val="D9D9D9"/>
          </a:solidFill>
          <a:ln cap="flat" cmpd="sng" w="9525">
            <a:solidFill>
              <a:srgbClr val="000000"/>
            </a:solidFill>
            <a:prstDash val="solid"/>
            <a:round/>
            <a:headEnd len="sm" w="sm" type="none"/>
            <a:tailEnd len="sm" w="sm" type="none"/>
          </a:ln>
        </p:spPr>
        <p:txBody>
          <a:bodyPr anchorCtr="0" anchor="ctr" bIns="0" lIns="91425" spcFirstLastPara="1" rIns="91425" wrap="square" tIns="0">
            <a:noAutofit/>
          </a:bodyPr>
          <a:lstStyle/>
          <a:p>
            <a:pPr indent="0" lvl="0" marL="0" rtl="0" algn="l">
              <a:spcBef>
                <a:spcPts val="0"/>
              </a:spcBef>
              <a:spcAft>
                <a:spcPts val="0"/>
              </a:spcAft>
              <a:buNone/>
            </a:pPr>
            <a:r>
              <a:rPr lang="en" sz="1200">
                <a:solidFill>
                  <a:srgbClr val="666666"/>
                </a:solidFill>
              </a:rPr>
              <a:t>mbd9441@rit.edu</a:t>
            </a:r>
            <a:endParaRPr sz="1200">
              <a:solidFill>
                <a:srgbClr val="666666"/>
              </a:solidFill>
            </a:endParaRPr>
          </a:p>
        </p:txBody>
      </p:sp>
      <p:sp>
        <p:nvSpPr>
          <p:cNvPr id="1234" name="Google Shape;1234;p41"/>
          <p:cNvSpPr/>
          <p:nvPr/>
        </p:nvSpPr>
        <p:spPr>
          <a:xfrm>
            <a:off x="1776750" y="2805038"/>
            <a:ext cx="5590800" cy="219600"/>
          </a:xfrm>
          <a:prstGeom prst="rect">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666666"/>
                </a:solidFill>
              </a:rPr>
              <a:t>Golisano Hallway First Floor 2</a:t>
            </a:r>
            <a:endParaRPr>
              <a:solidFill>
                <a:srgbClr val="666666"/>
              </a:solidFill>
            </a:endParaRPr>
          </a:p>
        </p:txBody>
      </p:sp>
      <p:sp>
        <p:nvSpPr>
          <p:cNvPr id="1235" name="Google Shape;1235;p41"/>
          <p:cNvSpPr txBox="1"/>
          <p:nvPr/>
        </p:nvSpPr>
        <p:spPr>
          <a:xfrm>
            <a:off x="1776750" y="3024650"/>
            <a:ext cx="5747400" cy="15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Submitter Email: </a:t>
            </a:r>
            <a:r>
              <a:rPr lang="en" sz="1200">
                <a:solidFill>
                  <a:schemeClr val="dk1"/>
                </a:solidFill>
              </a:rPr>
              <a:t>mbd9441@rit.edu</a:t>
            </a:r>
            <a:endParaRPr sz="1200">
              <a:solidFill>
                <a:schemeClr val="dk1"/>
              </a:solidFill>
            </a:endParaRPr>
          </a:p>
          <a:p>
            <a:pPr indent="0" lvl="0" marL="0" rtl="0" algn="l">
              <a:spcBef>
                <a:spcPts val="0"/>
              </a:spcBef>
              <a:spcAft>
                <a:spcPts val="0"/>
              </a:spcAft>
              <a:buNone/>
            </a:pPr>
            <a:r>
              <a:rPr b="1" lang="en" sz="1200">
                <a:solidFill>
                  <a:schemeClr val="dk1"/>
                </a:solidFill>
              </a:rPr>
              <a:t>Submitted: </a:t>
            </a:r>
            <a:r>
              <a:rPr lang="en" sz="1200">
                <a:solidFill>
                  <a:schemeClr val="dk1"/>
                </a:solidFill>
              </a:rPr>
              <a:t>10-19-2018</a:t>
            </a:r>
            <a:endParaRPr sz="1200">
              <a:solidFill>
                <a:schemeClr val="dk1"/>
              </a:solidFill>
            </a:endParaRPr>
          </a:p>
          <a:p>
            <a:pPr indent="0" lvl="0" marL="0" rtl="0" algn="l">
              <a:spcBef>
                <a:spcPts val="0"/>
              </a:spcBef>
              <a:spcAft>
                <a:spcPts val="0"/>
              </a:spcAft>
              <a:buNone/>
            </a:pPr>
            <a:r>
              <a:rPr b="1" lang="en" sz="1200">
                <a:solidFill>
                  <a:schemeClr val="dk1"/>
                </a:solidFill>
              </a:rPr>
              <a:t>Status: </a:t>
            </a:r>
            <a:r>
              <a:rPr lang="en" sz="1200">
                <a:solidFill>
                  <a:srgbClr val="666666"/>
                </a:solidFill>
              </a:rPr>
              <a:t>Reserved</a:t>
            </a:r>
            <a:endParaRPr sz="1200">
              <a:solidFill>
                <a:srgbClr val="666666"/>
              </a:solidFill>
            </a:endParaRPr>
          </a:p>
          <a:p>
            <a:pPr indent="0" lvl="0" marL="0" rtl="0" algn="l">
              <a:spcBef>
                <a:spcPts val="0"/>
              </a:spcBef>
              <a:spcAft>
                <a:spcPts val="0"/>
              </a:spcAft>
              <a:buClr>
                <a:schemeClr val="dk1"/>
              </a:buClr>
              <a:buSzPts val="1100"/>
              <a:buFont typeface="Arial"/>
              <a:buNone/>
            </a:pPr>
            <a:r>
              <a:rPr b="1" lang="en" sz="1200"/>
              <a:t>Scans: </a:t>
            </a:r>
            <a:r>
              <a:rPr lang="en" sz="1200"/>
              <a:t>N/A</a:t>
            </a:r>
            <a:endParaRPr sz="1200"/>
          </a:p>
          <a:p>
            <a:pPr indent="0" lvl="0" marL="0" rtl="0" algn="l">
              <a:spcBef>
                <a:spcPts val="0"/>
              </a:spcBef>
              <a:spcAft>
                <a:spcPts val="0"/>
              </a:spcAft>
              <a:buClr>
                <a:schemeClr val="dk1"/>
              </a:buClr>
              <a:buSzPts val="1100"/>
              <a:buFont typeface="Arial"/>
              <a:buNone/>
            </a:pPr>
            <a:r>
              <a:t/>
            </a:r>
            <a:endParaRPr sz="1200"/>
          </a:p>
        </p:txBody>
      </p:sp>
      <p:sp>
        <p:nvSpPr>
          <p:cNvPr id="1236" name="Google Shape;1236;p41"/>
          <p:cNvSpPr/>
          <p:nvPr/>
        </p:nvSpPr>
        <p:spPr>
          <a:xfrm>
            <a:off x="3745500" y="4620925"/>
            <a:ext cx="1653000" cy="392100"/>
          </a:xfrm>
          <a:prstGeom prst="roundRect">
            <a:avLst>
              <a:gd fmla="val 16667"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Edit</a:t>
            </a:r>
            <a:endParaRPr b="1"/>
          </a:p>
        </p:txBody>
      </p:sp>
      <p:sp>
        <p:nvSpPr>
          <p:cNvPr id="1237" name="Google Shape;1237;p41">
            <a:hlinkClick action="ppaction://hlinksldjump" r:id="rId4"/>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1">
            <a:hlinkClick action="ppaction://hlinksldjump" r:id="rId5"/>
          </p:cNvPr>
          <p:cNvSpPr/>
          <p:nvPr/>
        </p:nvSpPr>
        <p:spPr>
          <a:xfrm>
            <a:off x="1143138" y="606450"/>
            <a:ext cx="2286000" cy="19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15" name="Shape 115"/>
        <p:cNvGrpSpPr/>
        <p:nvPr/>
      </p:nvGrpSpPr>
      <p:grpSpPr>
        <a:xfrm>
          <a:off x="0" y="0"/>
          <a:ext cx="0" cy="0"/>
          <a:chOff x="0" y="0"/>
          <a:chExt cx="0" cy="0"/>
        </a:xfrm>
      </p:grpSpPr>
      <p:sp>
        <p:nvSpPr>
          <p:cNvPr id="116" name="Google Shape;116;p15"/>
          <p:cNvSpPr/>
          <p:nvPr/>
        </p:nvSpPr>
        <p:spPr>
          <a:xfrm>
            <a:off x="1143150" y="0"/>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118" name="Google Shape;118;p15"/>
          <p:cNvSpPr txBox="1"/>
          <p:nvPr/>
        </p:nvSpPr>
        <p:spPr>
          <a:xfrm>
            <a:off x="4818925" y="50400"/>
            <a:ext cx="1045800" cy="135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800"/>
              <a:t>Email Address</a:t>
            </a:r>
            <a:endParaRPr b="1" sz="800"/>
          </a:p>
        </p:txBody>
      </p:sp>
      <p:sp>
        <p:nvSpPr>
          <p:cNvPr id="119" name="Google Shape;119;p15"/>
          <p:cNvSpPr txBox="1"/>
          <p:nvPr/>
        </p:nvSpPr>
        <p:spPr>
          <a:xfrm>
            <a:off x="5980325" y="50400"/>
            <a:ext cx="1045800" cy="135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800"/>
              <a:t>Password</a:t>
            </a:r>
            <a:endParaRPr b="1" sz="800"/>
          </a:p>
        </p:txBody>
      </p:sp>
      <p:sp>
        <p:nvSpPr>
          <p:cNvPr id="120" name="Google Shape;120;p15"/>
          <p:cNvSpPr txBox="1"/>
          <p:nvPr/>
        </p:nvSpPr>
        <p:spPr>
          <a:xfrm>
            <a:off x="1143150" y="715425"/>
            <a:ext cx="52653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a:t>
            </a:r>
            <a:r>
              <a:rPr lang="en" sz="2400"/>
              <a:t>Post to a RIT!</a:t>
            </a:r>
            <a:endParaRPr sz="2400"/>
          </a:p>
        </p:txBody>
      </p:sp>
      <p:sp>
        <p:nvSpPr>
          <p:cNvPr id="121" name="Google Shape;121;p15"/>
          <p:cNvSpPr/>
          <p:nvPr/>
        </p:nvSpPr>
        <p:spPr>
          <a:xfrm>
            <a:off x="1776750" y="1315350"/>
            <a:ext cx="1209900" cy="219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Subject</a:t>
            </a:r>
            <a:endParaRPr b="1"/>
          </a:p>
        </p:txBody>
      </p:sp>
      <p:sp>
        <p:nvSpPr>
          <p:cNvPr id="122" name="Google Shape;122;p15"/>
          <p:cNvSpPr/>
          <p:nvPr/>
        </p:nvSpPr>
        <p:spPr>
          <a:xfrm>
            <a:off x="1776750" y="2076425"/>
            <a:ext cx="1209900" cy="219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Message</a:t>
            </a:r>
            <a:endParaRPr b="1"/>
          </a:p>
        </p:txBody>
      </p:sp>
      <p:sp>
        <p:nvSpPr>
          <p:cNvPr id="123" name="Google Shape;123;p15"/>
          <p:cNvSpPr/>
          <p:nvPr/>
        </p:nvSpPr>
        <p:spPr>
          <a:xfrm>
            <a:off x="1776850" y="3052875"/>
            <a:ext cx="1209900" cy="219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Content</a:t>
            </a:r>
            <a:endParaRPr b="1"/>
          </a:p>
        </p:txBody>
      </p:sp>
      <p:sp>
        <p:nvSpPr>
          <p:cNvPr id="124" name="Google Shape;124;p15"/>
          <p:cNvSpPr/>
          <p:nvPr/>
        </p:nvSpPr>
        <p:spPr>
          <a:xfrm>
            <a:off x="1776850" y="3809750"/>
            <a:ext cx="1209900" cy="219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Email</a:t>
            </a:r>
            <a:endParaRPr b="1"/>
          </a:p>
        </p:txBody>
      </p:sp>
      <p:sp>
        <p:nvSpPr>
          <p:cNvPr id="125" name="Google Shape;125;p15"/>
          <p:cNvSpPr txBox="1"/>
          <p:nvPr/>
        </p:nvSpPr>
        <p:spPr>
          <a:xfrm>
            <a:off x="2993800" y="13129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What’s your headline?</a:t>
            </a:r>
            <a:endParaRPr sz="1000"/>
          </a:p>
        </p:txBody>
      </p:sp>
      <p:sp>
        <p:nvSpPr>
          <p:cNvPr id="126" name="Google Shape;126;p15"/>
          <p:cNvSpPr txBox="1"/>
          <p:nvPr/>
        </p:nvSpPr>
        <p:spPr>
          <a:xfrm>
            <a:off x="2993800" y="20764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would you like to tell people?</a:t>
            </a:r>
            <a:endParaRPr sz="1000"/>
          </a:p>
        </p:txBody>
      </p:sp>
      <p:sp>
        <p:nvSpPr>
          <p:cNvPr id="127" name="Google Shape;127;p15"/>
          <p:cNvSpPr txBox="1"/>
          <p:nvPr/>
        </p:nvSpPr>
        <p:spPr>
          <a:xfrm>
            <a:off x="2993800" y="3052888"/>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Where are you redirecting people?</a:t>
            </a:r>
            <a:endParaRPr sz="1000"/>
          </a:p>
        </p:txBody>
      </p:sp>
      <p:sp>
        <p:nvSpPr>
          <p:cNvPr id="128" name="Google Shape;128;p15"/>
          <p:cNvSpPr txBox="1"/>
          <p:nvPr/>
        </p:nvSpPr>
        <p:spPr>
          <a:xfrm>
            <a:off x="2993800" y="3809738"/>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Your email address</a:t>
            </a:r>
            <a:endParaRPr sz="1000"/>
          </a:p>
        </p:txBody>
      </p:sp>
      <p:sp>
        <p:nvSpPr>
          <p:cNvPr id="129" name="Google Shape;129;p15"/>
          <p:cNvSpPr/>
          <p:nvPr/>
        </p:nvSpPr>
        <p:spPr>
          <a:xfrm>
            <a:off x="3745500" y="4468525"/>
            <a:ext cx="1653000" cy="3921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Submit Request</a:t>
            </a:r>
            <a:endParaRPr b="1"/>
          </a:p>
        </p:txBody>
      </p:sp>
      <p:sp>
        <p:nvSpPr>
          <p:cNvPr id="130" name="Google Shape;130;p15"/>
          <p:cNvSpPr/>
          <p:nvPr/>
        </p:nvSpPr>
        <p:spPr>
          <a:xfrm>
            <a:off x="1776650" y="1534950"/>
            <a:ext cx="5590800" cy="219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1776750" y="2296025"/>
            <a:ext cx="5590800" cy="439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1776750" y="3272475"/>
            <a:ext cx="5590800" cy="219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1776750" y="4029350"/>
            <a:ext cx="5590800" cy="219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7141725" y="186000"/>
            <a:ext cx="7647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In</a:t>
            </a:r>
            <a:endParaRPr b="1" sz="1200">
              <a:solidFill>
                <a:srgbClr val="FFFFFF"/>
              </a:solidFill>
            </a:endParaRPr>
          </a:p>
        </p:txBody>
      </p:sp>
      <p:sp>
        <p:nvSpPr>
          <p:cNvPr id="135" name="Google Shape;135;p15"/>
          <p:cNvSpPr/>
          <p:nvPr/>
        </p:nvSpPr>
        <p:spPr>
          <a:xfrm>
            <a:off x="4818925" y="186000"/>
            <a:ext cx="1045800" cy="219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5980325" y="186000"/>
            <a:ext cx="1045800" cy="219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0" y="0"/>
            <a:ext cx="9144000" cy="5143500"/>
          </a:xfrm>
          <a:prstGeom prst="rect">
            <a:avLst/>
          </a:prstGeom>
          <a:solidFill>
            <a:srgbClr val="000000">
              <a:alpha val="65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2042400" y="1148200"/>
            <a:ext cx="5059200" cy="3251100"/>
          </a:xfrm>
          <a:prstGeom prst="roundRect">
            <a:avLst>
              <a:gd fmla="val 5298" name="adj"/>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Submit Request?</a:t>
            </a:r>
            <a:endParaRPr b="1"/>
          </a:p>
        </p:txBody>
      </p:sp>
      <p:sp>
        <p:nvSpPr>
          <p:cNvPr id="139" name="Google Shape;139;p15"/>
          <p:cNvSpPr txBox="1"/>
          <p:nvPr/>
        </p:nvSpPr>
        <p:spPr>
          <a:xfrm>
            <a:off x="3234550" y="1637388"/>
            <a:ext cx="3640200" cy="23346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t>Lost Student ID</a:t>
            </a:r>
            <a:br>
              <a:rPr lang="en" sz="1200"/>
            </a:br>
            <a:r>
              <a:rPr lang="en" sz="1200">
                <a:solidFill>
                  <a:schemeClr val="dk1"/>
                </a:solidFill>
              </a:rPr>
              <a:t>My name is Matt Dunn. Please email me if you find it. Thanks!</a:t>
            </a:r>
            <a:endParaRPr sz="1200">
              <a:solidFill>
                <a:schemeClr val="dk1"/>
              </a:solidFill>
            </a:endParaRPr>
          </a:p>
          <a:p>
            <a:pPr indent="0" lvl="0" marL="0" rtl="0" algn="l">
              <a:lnSpc>
                <a:spcPct val="150000"/>
              </a:lnSpc>
              <a:spcBef>
                <a:spcPts val="0"/>
              </a:spcBef>
              <a:spcAft>
                <a:spcPts val="0"/>
              </a:spcAft>
              <a:buNone/>
            </a:pPr>
            <a:r>
              <a:t/>
            </a:r>
            <a:endParaRPr sz="1200"/>
          </a:p>
          <a:p>
            <a:pPr indent="0" lvl="0" marL="0" rtl="0" algn="l">
              <a:lnSpc>
                <a:spcPct val="150000"/>
              </a:lnSpc>
              <a:spcBef>
                <a:spcPts val="0"/>
              </a:spcBef>
              <a:spcAft>
                <a:spcPts val="0"/>
              </a:spcAft>
              <a:buNone/>
            </a:pPr>
            <a:br>
              <a:rPr lang="en" sz="1200"/>
            </a:br>
            <a:r>
              <a:rPr lang="en" sz="1200"/>
              <a:t>mbd9441@rit.edu</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mbd9441@rit.edu</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Golisano Hallway First Floor 1</a:t>
            </a:r>
            <a:endParaRPr sz="1200">
              <a:solidFill>
                <a:schemeClr val="dk1"/>
              </a:solidFill>
            </a:endParaRPr>
          </a:p>
        </p:txBody>
      </p:sp>
      <p:sp>
        <p:nvSpPr>
          <p:cNvPr id="140" name="Google Shape;140;p15"/>
          <p:cNvSpPr txBox="1"/>
          <p:nvPr/>
        </p:nvSpPr>
        <p:spPr>
          <a:xfrm>
            <a:off x="2301225" y="1637325"/>
            <a:ext cx="933300" cy="2334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rPr>
              <a:t>Subject</a:t>
            </a:r>
            <a:endParaRPr b="1" sz="1200">
              <a:solidFill>
                <a:schemeClr val="dk1"/>
              </a:solidFill>
            </a:endParaRPr>
          </a:p>
          <a:p>
            <a:pPr indent="0" lvl="0" marL="0" rtl="0" algn="l">
              <a:lnSpc>
                <a:spcPct val="150000"/>
              </a:lnSpc>
              <a:spcBef>
                <a:spcPts val="0"/>
              </a:spcBef>
              <a:spcAft>
                <a:spcPts val="0"/>
              </a:spcAft>
              <a:buNone/>
            </a:pPr>
            <a:r>
              <a:rPr b="1" lang="en" sz="1200">
                <a:solidFill>
                  <a:schemeClr val="dk1"/>
                </a:solidFill>
              </a:rPr>
              <a:t>Message</a:t>
            </a:r>
            <a:endParaRPr b="1" sz="1200">
              <a:solidFill>
                <a:schemeClr val="dk1"/>
              </a:solidFill>
            </a:endParaRPr>
          </a:p>
          <a:p>
            <a:pPr indent="0" lvl="0" marL="0" rtl="0" algn="l">
              <a:lnSpc>
                <a:spcPct val="150000"/>
              </a:lnSpc>
              <a:spcBef>
                <a:spcPts val="0"/>
              </a:spcBef>
              <a:spcAft>
                <a:spcPts val="0"/>
              </a:spcAft>
              <a:buNone/>
            </a:pPr>
            <a:r>
              <a:t/>
            </a:r>
            <a:endParaRPr b="1" sz="1200">
              <a:solidFill>
                <a:schemeClr val="dk1"/>
              </a:solidFill>
            </a:endParaRPr>
          </a:p>
          <a:p>
            <a:pPr indent="0" lvl="0" marL="0" rtl="0" algn="l">
              <a:lnSpc>
                <a:spcPct val="150000"/>
              </a:lnSpc>
              <a:spcBef>
                <a:spcPts val="0"/>
              </a:spcBef>
              <a:spcAft>
                <a:spcPts val="0"/>
              </a:spcAft>
              <a:buNone/>
            </a:pPr>
            <a:r>
              <a:t/>
            </a:r>
            <a:endParaRPr b="1" sz="1200">
              <a:solidFill>
                <a:schemeClr val="dk1"/>
              </a:solidFill>
            </a:endParaRPr>
          </a:p>
          <a:p>
            <a:pPr indent="0" lvl="0" marL="0" rtl="0" algn="l">
              <a:lnSpc>
                <a:spcPct val="150000"/>
              </a:lnSpc>
              <a:spcBef>
                <a:spcPts val="0"/>
              </a:spcBef>
              <a:spcAft>
                <a:spcPts val="0"/>
              </a:spcAft>
              <a:buNone/>
            </a:pPr>
            <a:r>
              <a:t/>
            </a:r>
            <a:endParaRPr b="1" sz="1200">
              <a:solidFill>
                <a:schemeClr val="dk1"/>
              </a:solidFill>
            </a:endParaRPr>
          </a:p>
          <a:p>
            <a:pPr indent="0" lvl="0" marL="0" rtl="0" algn="l">
              <a:lnSpc>
                <a:spcPct val="150000"/>
              </a:lnSpc>
              <a:spcBef>
                <a:spcPts val="0"/>
              </a:spcBef>
              <a:spcAft>
                <a:spcPts val="0"/>
              </a:spcAft>
              <a:buNone/>
            </a:pPr>
            <a:r>
              <a:rPr b="1" lang="en" sz="1200">
                <a:solidFill>
                  <a:schemeClr val="dk1"/>
                </a:solidFill>
              </a:rPr>
              <a:t>Content</a:t>
            </a:r>
            <a:endParaRPr b="1" sz="1200">
              <a:solidFill>
                <a:schemeClr val="dk1"/>
              </a:solidFill>
            </a:endParaRPr>
          </a:p>
          <a:p>
            <a:pPr indent="0" lvl="0" marL="0" rtl="0" algn="l">
              <a:lnSpc>
                <a:spcPct val="150000"/>
              </a:lnSpc>
              <a:spcBef>
                <a:spcPts val="0"/>
              </a:spcBef>
              <a:spcAft>
                <a:spcPts val="0"/>
              </a:spcAft>
              <a:buNone/>
            </a:pPr>
            <a:r>
              <a:rPr b="1" lang="en" sz="1200">
                <a:solidFill>
                  <a:schemeClr val="dk1"/>
                </a:solidFill>
              </a:rPr>
              <a:t>Email</a:t>
            </a:r>
            <a:endParaRPr b="1" sz="1200">
              <a:solidFill>
                <a:schemeClr val="dk1"/>
              </a:solidFill>
            </a:endParaRPr>
          </a:p>
          <a:p>
            <a:pPr indent="0" lvl="0" marL="0" rtl="0" algn="l">
              <a:lnSpc>
                <a:spcPct val="150000"/>
              </a:lnSpc>
              <a:spcBef>
                <a:spcPts val="0"/>
              </a:spcBef>
              <a:spcAft>
                <a:spcPts val="0"/>
              </a:spcAft>
              <a:buNone/>
            </a:pPr>
            <a:r>
              <a:rPr b="1" lang="en" sz="1200">
                <a:solidFill>
                  <a:schemeClr val="dk1"/>
                </a:solidFill>
              </a:rPr>
              <a:t>Device</a:t>
            </a:r>
            <a:endParaRPr b="1" sz="1200">
              <a:solidFill>
                <a:schemeClr val="dk1"/>
              </a:solidFill>
            </a:endParaRPr>
          </a:p>
        </p:txBody>
      </p:sp>
      <p:sp>
        <p:nvSpPr>
          <p:cNvPr id="141" name="Google Shape;141;p15">
            <a:hlinkClick action="ppaction://hlinksldjump" r:id="rId3"/>
          </p:cNvPr>
          <p:cNvSpPr/>
          <p:nvPr/>
        </p:nvSpPr>
        <p:spPr>
          <a:xfrm>
            <a:off x="0" y="10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a:hlinkClick action="ppaction://hlinksldjump" r:id="rId4"/>
          </p:cNvPr>
          <p:cNvSpPr/>
          <p:nvPr/>
        </p:nvSpPr>
        <p:spPr>
          <a:xfrm>
            <a:off x="3100500" y="4076150"/>
            <a:ext cx="1209900" cy="2196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Accept</a:t>
            </a:r>
            <a:endParaRPr b="1"/>
          </a:p>
        </p:txBody>
      </p:sp>
      <p:sp>
        <p:nvSpPr>
          <p:cNvPr id="143" name="Google Shape;143;p15">
            <a:hlinkClick action="ppaction://hlinksldjump" r:id="rId5"/>
          </p:cNvPr>
          <p:cNvSpPr/>
          <p:nvPr/>
        </p:nvSpPr>
        <p:spPr>
          <a:xfrm>
            <a:off x="4833600" y="4076150"/>
            <a:ext cx="1209900" cy="219600"/>
          </a:xfrm>
          <a:prstGeom prst="roundRect">
            <a:avLst>
              <a:gd fmla="val 16667" name="adj"/>
            </a:avLst>
          </a:prstGeom>
          <a:solidFill>
            <a:srgbClr val="CC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Back</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242" name="Shape 1242"/>
        <p:cNvGrpSpPr/>
        <p:nvPr/>
      </p:nvGrpSpPr>
      <p:grpSpPr>
        <a:xfrm>
          <a:off x="0" y="0"/>
          <a:ext cx="0" cy="0"/>
          <a:chOff x="0" y="0"/>
          <a:chExt cx="0" cy="0"/>
        </a:xfrm>
      </p:grpSpPr>
      <p:sp>
        <p:nvSpPr>
          <p:cNvPr id="1243" name="Google Shape;1243;p42"/>
          <p:cNvSpPr/>
          <p:nvPr/>
        </p:nvSpPr>
        <p:spPr>
          <a:xfrm>
            <a:off x="1143150" y="25"/>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2"/>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1245" name="Google Shape;1245;p42">
            <a:hlinkClick action="ppaction://hlinksldjump" r:id="rId3"/>
          </p:cNvPr>
          <p:cNvSpPr/>
          <p:nvPr/>
        </p:nvSpPr>
        <p:spPr>
          <a:xfrm>
            <a:off x="1139800" y="0"/>
            <a:ext cx="208470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2"/>
          <p:cNvSpPr txBox="1"/>
          <p:nvPr/>
        </p:nvSpPr>
        <p:spPr>
          <a:xfrm>
            <a:off x="4703300" y="106900"/>
            <a:ext cx="24096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Domain Administrator @ RIT</a:t>
            </a:r>
            <a:endParaRPr b="1" sz="1200"/>
          </a:p>
        </p:txBody>
      </p:sp>
      <p:sp>
        <p:nvSpPr>
          <p:cNvPr id="1247" name="Google Shape;1247;p42"/>
          <p:cNvSpPr txBox="1"/>
          <p:nvPr/>
        </p:nvSpPr>
        <p:spPr>
          <a:xfrm>
            <a:off x="5302200" y="301600"/>
            <a:ext cx="18108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Kal Rabb</a:t>
            </a:r>
            <a:endParaRPr b="1" sz="1200"/>
          </a:p>
        </p:txBody>
      </p:sp>
      <p:sp>
        <p:nvSpPr>
          <p:cNvPr id="1248" name="Google Shape;1248;p42"/>
          <p:cNvSpPr txBox="1"/>
          <p:nvPr/>
        </p:nvSpPr>
        <p:spPr>
          <a:xfrm>
            <a:off x="1312650" y="1290900"/>
            <a:ext cx="6518700" cy="36939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chemeClr val="dk1"/>
              </a:solidFill>
            </a:endParaRPr>
          </a:p>
        </p:txBody>
      </p:sp>
      <p:sp>
        <p:nvSpPr>
          <p:cNvPr id="1249" name="Google Shape;1249;p42"/>
          <p:cNvSpPr/>
          <p:nvPr/>
        </p:nvSpPr>
        <p:spPr>
          <a:xfrm>
            <a:off x="7737450" y="1290900"/>
            <a:ext cx="93900" cy="36939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2"/>
          <p:cNvSpPr/>
          <p:nvPr/>
        </p:nvSpPr>
        <p:spPr>
          <a:xfrm>
            <a:off x="7756950" y="1406550"/>
            <a:ext cx="54900" cy="3462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2"/>
          <p:cNvSpPr/>
          <p:nvPr/>
        </p:nvSpPr>
        <p:spPr>
          <a:xfrm>
            <a:off x="7756950" y="131127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2"/>
          <p:cNvSpPr/>
          <p:nvPr/>
        </p:nvSpPr>
        <p:spPr>
          <a:xfrm rot="10800000">
            <a:off x="7756950" y="491072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2">
            <a:hlinkClick action="ppaction://hlinkshowjump?jump=firstslide"/>
          </p:cNvPr>
          <p:cNvSpPr/>
          <p:nvPr/>
        </p:nvSpPr>
        <p:spPr>
          <a:xfrm>
            <a:off x="7112900" y="187200"/>
            <a:ext cx="7935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Out</a:t>
            </a:r>
            <a:endParaRPr b="1" sz="1200">
              <a:solidFill>
                <a:srgbClr val="FFFFFF"/>
              </a:solidFill>
            </a:endParaRPr>
          </a:p>
        </p:txBody>
      </p:sp>
      <p:grpSp>
        <p:nvGrpSpPr>
          <p:cNvPr id="1254" name="Google Shape;1254;p42"/>
          <p:cNvGrpSpPr/>
          <p:nvPr/>
        </p:nvGrpSpPr>
        <p:grpSpPr>
          <a:xfrm>
            <a:off x="7113000" y="928200"/>
            <a:ext cx="247800" cy="246900"/>
            <a:chOff x="6834025" y="893425"/>
            <a:chExt cx="247800" cy="246900"/>
          </a:xfrm>
        </p:grpSpPr>
        <p:sp>
          <p:nvSpPr>
            <p:cNvPr id="1255" name="Google Shape;1255;p42"/>
            <p:cNvSpPr/>
            <p:nvPr/>
          </p:nvSpPr>
          <p:spPr>
            <a:xfrm>
              <a:off x="6834025" y="893425"/>
              <a:ext cx="247800" cy="2469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2"/>
            <p:cNvSpPr/>
            <p:nvPr/>
          </p:nvSpPr>
          <p:spPr>
            <a:xfrm>
              <a:off x="6859075" y="919525"/>
              <a:ext cx="197700" cy="194700"/>
            </a:xfrm>
            <a:prstGeom prst="plus">
              <a:avLst>
                <a:gd fmla="val 37737" name="adj"/>
              </a:avLst>
            </a:prstGeom>
            <a:solidFill>
              <a:srgbClr val="99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
        <p:nvSpPr>
          <p:cNvPr id="1257" name="Google Shape;1257;p42"/>
          <p:cNvSpPr txBox="1"/>
          <p:nvPr/>
        </p:nvSpPr>
        <p:spPr>
          <a:xfrm>
            <a:off x="7464800" y="1196400"/>
            <a:ext cx="405900" cy="9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600"/>
              <a:t>Archive</a:t>
            </a:r>
            <a:endParaRPr sz="600"/>
          </a:p>
        </p:txBody>
      </p:sp>
      <p:grpSp>
        <p:nvGrpSpPr>
          <p:cNvPr id="1258" name="Google Shape;1258;p42"/>
          <p:cNvGrpSpPr/>
          <p:nvPr/>
        </p:nvGrpSpPr>
        <p:grpSpPr>
          <a:xfrm>
            <a:off x="7543850" y="928200"/>
            <a:ext cx="247800" cy="246900"/>
            <a:chOff x="8346775" y="932250"/>
            <a:chExt cx="247800" cy="246900"/>
          </a:xfrm>
        </p:grpSpPr>
        <p:sp>
          <p:nvSpPr>
            <p:cNvPr id="1259" name="Google Shape;1259;p42"/>
            <p:cNvSpPr/>
            <p:nvPr/>
          </p:nvSpPr>
          <p:spPr>
            <a:xfrm>
              <a:off x="8346775" y="932250"/>
              <a:ext cx="247800" cy="2469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2"/>
            <p:cNvSpPr/>
            <p:nvPr/>
          </p:nvSpPr>
          <p:spPr>
            <a:xfrm flipH="1" rot="5400000">
              <a:off x="8436800" y="1042290"/>
              <a:ext cx="155400" cy="82500"/>
            </a:xfrm>
            <a:prstGeom prst="parallelogram">
              <a:avLst>
                <a:gd fmla="val 69666"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2"/>
            <p:cNvSpPr/>
            <p:nvPr/>
          </p:nvSpPr>
          <p:spPr>
            <a:xfrm rot="5400000">
              <a:off x="8424025" y="928476"/>
              <a:ext cx="93300" cy="138300"/>
            </a:xfrm>
            <a:prstGeom prst="rightArrow">
              <a:avLst>
                <a:gd fmla="val 50000" name="adj1"/>
                <a:gd fmla="val 50000"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2"/>
            <p:cNvSpPr/>
            <p:nvPr/>
          </p:nvSpPr>
          <p:spPr>
            <a:xfrm rot="-5400000">
              <a:off x="8348598" y="1042300"/>
              <a:ext cx="155400" cy="82500"/>
            </a:xfrm>
            <a:prstGeom prst="parallelogram">
              <a:avLst>
                <a:gd fmla="val 69666"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3" name="Google Shape;1263;p42"/>
          <p:cNvSpPr txBox="1"/>
          <p:nvPr/>
        </p:nvSpPr>
        <p:spPr>
          <a:xfrm>
            <a:off x="7033950" y="1196350"/>
            <a:ext cx="405900" cy="9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600"/>
              <a:t>Add</a:t>
            </a:r>
            <a:endParaRPr sz="600"/>
          </a:p>
        </p:txBody>
      </p:sp>
      <p:sp>
        <p:nvSpPr>
          <p:cNvPr id="1264" name="Google Shape;1264;p42"/>
          <p:cNvSpPr txBox="1"/>
          <p:nvPr/>
        </p:nvSpPr>
        <p:spPr>
          <a:xfrm>
            <a:off x="1139800" y="813600"/>
            <a:ext cx="52689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Content Dashboard</a:t>
            </a:r>
            <a:endParaRPr sz="2400"/>
          </a:p>
        </p:txBody>
      </p:sp>
      <p:sp>
        <p:nvSpPr>
          <p:cNvPr id="1265" name="Google Shape;1265;p42"/>
          <p:cNvSpPr/>
          <p:nvPr/>
        </p:nvSpPr>
        <p:spPr>
          <a:xfrm>
            <a:off x="3435750" y="592800"/>
            <a:ext cx="2286000" cy="219600"/>
          </a:xfrm>
          <a:prstGeom prst="rect">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Devices</a:t>
            </a:r>
            <a:endParaRPr/>
          </a:p>
        </p:txBody>
      </p:sp>
      <p:sp>
        <p:nvSpPr>
          <p:cNvPr id="1266" name="Google Shape;1266;p42"/>
          <p:cNvSpPr/>
          <p:nvPr/>
        </p:nvSpPr>
        <p:spPr>
          <a:xfrm>
            <a:off x="5715100" y="592800"/>
            <a:ext cx="2286000" cy="219600"/>
          </a:xfrm>
          <a:prstGeom prst="rect">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Settings</a:t>
            </a:r>
            <a:endParaRPr/>
          </a:p>
        </p:txBody>
      </p:sp>
      <p:sp>
        <p:nvSpPr>
          <p:cNvPr id="1267" name="Google Shape;1267;p42"/>
          <p:cNvSpPr/>
          <p:nvPr/>
        </p:nvSpPr>
        <p:spPr>
          <a:xfrm>
            <a:off x="1143150" y="592800"/>
            <a:ext cx="2286000" cy="219600"/>
          </a:xfrm>
          <a:prstGeom prst="rect">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Dashboard</a:t>
            </a:r>
            <a:endParaRPr/>
          </a:p>
        </p:txBody>
      </p:sp>
      <p:grpSp>
        <p:nvGrpSpPr>
          <p:cNvPr id="1268" name="Google Shape;1268;p42"/>
          <p:cNvGrpSpPr/>
          <p:nvPr/>
        </p:nvGrpSpPr>
        <p:grpSpPr>
          <a:xfrm>
            <a:off x="1187250" y="593994"/>
            <a:ext cx="197700" cy="273719"/>
            <a:chOff x="7410800" y="902106"/>
            <a:chExt cx="197700" cy="273719"/>
          </a:xfrm>
        </p:grpSpPr>
        <p:sp>
          <p:nvSpPr>
            <p:cNvPr id="1269" name="Google Shape;1269;p42"/>
            <p:cNvSpPr/>
            <p:nvPr/>
          </p:nvSpPr>
          <p:spPr>
            <a:xfrm>
              <a:off x="7410800" y="956225"/>
              <a:ext cx="197700" cy="219600"/>
            </a:xfrm>
            <a:prstGeom prst="blockArc">
              <a:avLst>
                <a:gd fmla="val 10800000" name="adj1"/>
                <a:gd fmla="val 171597" name="adj2"/>
                <a:gd fmla="val 5900" name="adj3"/>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2"/>
            <p:cNvSpPr/>
            <p:nvPr/>
          </p:nvSpPr>
          <p:spPr>
            <a:xfrm rot="1321383">
              <a:off x="7541751" y="903663"/>
              <a:ext cx="28802" cy="102786"/>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2"/>
            <p:cNvSpPr/>
            <p:nvPr/>
          </p:nvSpPr>
          <p:spPr>
            <a:xfrm rot="1321383">
              <a:off x="7524026" y="947013"/>
              <a:ext cx="28802" cy="102786"/>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2"/>
            <p:cNvSpPr/>
            <p:nvPr/>
          </p:nvSpPr>
          <p:spPr>
            <a:xfrm>
              <a:off x="7462700" y="1020125"/>
              <a:ext cx="93900" cy="91800"/>
            </a:xfrm>
            <a:prstGeom prst="chord">
              <a:avLst>
                <a:gd fmla="val 10560807" name="adj1"/>
                <a:gd fmla="val 256598"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73" name="Google Shape;1273;p42"/>
          <p:cNvPicPr preferRelativeResize="0"/>
          <p:nvPr/>
        </p:nvPicPr>
        <p:blipFill>
          <a:blip r:embed="rId4">
            <a:alphaModFix/>
          </a:blip>
          <a:stretch>
            <a:fillRect/>
          </a:stretch>
        </p:blipFill>
        <p:spPr>
          <a:xfrm flipH="1">
            <a:off x="5774626" y="627944"/>
            <a:ext cx="149312" cy="149312"/>
          </a:xfrm>
          <a:prstGeom prst="rect">
            <a:avLst/>
          </a:prstGeom>
          <a:noFill/>
          <a:ln>
            <a:noFill/>
          </a:ln>
        </p:spPr>
      </p:pic>
      <p:grpSp>
        <p:nvGrpSpPr>
          <p:cNvPr id="1274" name="Google Shape;1274;p42"/>
          <p:cNvGrpSpPr/>
          <p:nvPr/>
        </p:nvGrpSpPr>
        <p:grpSpPr>
          <a:xfrm>
            <a:off x="3471997" y="641113"/>
            <a:ext cx="156073" cy="122953"/>
            <a:chOff x="114150" y="93150"/>
            <a:chExt cx="558600" cy="463800"/>
          </a:xfrm>
        </p:grpSpPr>
        <p:sp>
          <p:nvSpPr>
            <p:cNvPr id="1275" name="Google Shape;1275;p42"/>
            <p:cNvSpPr/>
            <p:nvPr/>
          </p:nvSpPr>
          <p:spPr>
            <a:xfrm>
              <a:off x="114150" y="93150"/>
              <a:ext cx="558600" cy="329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6" name="Google Shape;1276;p42"/>
            <p:cNvCxnSpPr>
              <a:stCxn id="1275" idx="2"/>
            </p:cNvCxnSpPr>
            <p:nvPr/>
          </p:nvCxnSpPr>
          <p:spPr>
            <a:xfrm>
              <a:off x="393450" y="422550"/>
              <a:ext cx="1200" cy="129000"/>
            </a:xfrm>
            <a:prstGeom prst="straightConnector1">
              <a:avLst/>
            </a:prstGeom>
            <a:noFill/>
            <a:ln cap="flat" cmpd="sng" w="19050">
              <a:solidFill>
                <a:srgbClr val="000000"/>
              </a:solidFill>
              <a:prstDash val="solid"/>
              <a:round/>
              <a:headEnd len="med" w="med" type="none"/>
              <a:tailEnd len="med" w="med" type="none"/>
            </a:ln>
          </p:spPr>
        </p:cxnSp>
        <p:cxnSp>
          <p:nvCxnSpPr>
            <p:cNvPr id="1277" name="Google Shape;1277;p42"/>
            <p:cNvCxnSpPr/>
            <p:nvPr/>
          </p:nvCxnSpPr>
          <p:spPr>
            <a:xfrm flipH="1" rot="10800000">
              <a:off x="256650" y="551550"/>
              <a:ext cx="274200" cy="5400"/>
            </a:xfrm>
            <a:prstGeom prst="straightConnector1">
              <a:avLst/>
            </a:prstGeom>
            <a:noFill/>
            <a:ln cap="flat" cmpd="sng" w="19050">
              <a:solidFill>
                <a:srgbClr val="000000"/>
              </a:solidFill>
              <a:prstDash val="solid"/>
              <a:round/>
              <a:headEnd len="med" w="med" type="none"/>
              <a:tailEnd len="med" w="med" type="none"/>
            </a:ln>
          </p:spPr>
        </p:cxnSp>
      </p:grpSp>
      <p:sp>
        <p:nvSpPr>
          <p:cNvPr id="1278" name="Google Shape;1278;p42"/>
          <p:cNvSpPr/>
          <p:nvPr/>
        </p:nvSpPr>
        <p:spPr>
          <a:xfrm>
            <a:off x="1481325" y="1442150"/>
            <a:ext cx="1649400" cy="1652700"/>
          </a:xfrm>
          <a:prstGeom prst="roundRect">
            <a:avLst>
              <a:gd fmla="val 3347" name="adj"/>
            </a:avLst>
          </a:prstGeom>
          <a:solidFill>
            <a:schemeClr val="lt2"/>
          </a:solidFill>
          <a:ln cap="flat" cmpd="sng" w="9525">
            <a:solidFill>
              <a:srgbClr val="000000"/>
            </a:solidFill>
            <a:prstDash val="solid"/>
            <a:round/>
            <a:headEnd len="sm" w="sm" type="none"/>
            <a:tailEnd len="sm" w="sm" type="none"/>
          </a:ln>
        </p:spPr>
        <p:txBody>
          <a:bodyPr anchorCtr="0" anchor="t" bIns="91425" lIns="0" spcFirstLastPara="1" rIns="0" wrap="square" tIns="0">
            <a:noAutofit/>
          </a:bodyPr>
          <a:lstStyle/>
          <a:p>
            <a:pPr indent="0" lvl="0" marL="0" rtl="0" algn="l">
              <a:spcBef>
                <a:spcPts val="0"/>
              </a:spcBef>
              <a:spcAft>
                <a:spcPts val="0"/>
              </a:spcAft>
              <a:buNone/>
            </a:pPr>
            <a:r>
              <a:rPr b="1" lang="en" sz="700"/>
              <a:t> Lost Student ID</a:t>
            </a:r>
            <a:endParaRPr b="1" sz="700"/>
          </a:p>
          <a:p>
            <a:pPr indent="0" lvl="0" marL="0" rtl="0" algn="l">
              <a:spcBef>
                <a:spcPts val="0"/>
              </a:spcBef>
              <a:spcAft>
                <a:spcPts val="0"/>
              </a:spcAft>
              <a:buNone/>
            </a:pPr>
            <a:r>
              <a:rPr lang="en" sz="700"/>
              <a:t> My name is Matt Dunn. Please</a:t>
            </a:r>
            <a:endParaRPr sz="700"/>
          </a:p>
          <a:p>
            <a:pPr indent="0" lvl="0" marL="0" rtl="0" algn="l">
              <a:spcBef>
                <a:spcPts val="0"/>
              </a:spcBef>
              <a:spcAft>
                <a:spcPts val="0"/>
              </a:spcAft>
              <a:buNone/>
            </a:pPr>
            <a:r>
              <a:rPr lang="en" sz="700"/>
              <a:t> email me if you find it. Thanks!</a:t>
            </a:r>
            <a:br>
              <a:rPr b="1" lang="en" sz="700"/>
            </a:br>
            <a:endParaRPr b="1" sz="700"/>
          </a:p>
          <a:p>
            <a:pPr indent="0" lvl="0" marL="0" rtl="0" algn="l">
              <a:spcBef>
                <a:spcPts val="0"/>
              </a:spcBef>
              <a:spcAft>
                <a:spcPts val="0"/>
              </a:spcAft>
              <a:buNone/>
            </a:pPr>
            <a:r>
              <a:t/>
            </a:r>
            <a:endParaRPr b="1" sz="700"/>
          </a:p>
          <a:p>
            <a:pPr indent="0" lvl="0" marL="0" rtl="0" algn="l">
              <a:spcBef>
                <a:spcPts val="0"/>
              </a:spcBef>
              <a:spcAft>
                <a:spcPts val="0"/>
              </a:spcAft>
              <a:buNone/>
            </a:pPr>
            <a:r>
              <a:t/>
            </a:r>
            <a:endParaRPr b="1" sz="700"/>
          </a:p>
          <a:p>
            <a:pPr indent="0" lvl="0" marL="0" rtl="0" algn="l">
              <a:spcBef>
                <a:spcPts val="0"/>
              </a:spcBef>
              <a:spcAft>
                <a:spcPts val="0"/>
              </a:spcAft>
              <a:buNone/>
            </a:pPr>
            <a:r>
              <a:rPr lang="en" sz="700"/>
              <a:t> mbd9441@rit.edu</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en" sz="700">
                <a:solidFill>
                  <a:schemeClr val="dk1"/>
                </a:solidFill>
              </a:rPr>
              <a:t>      mbd9441@rit.edu</a:t>
            </a:r>
            <a:endParaRPr sz="700">
              <a:solidFill>
                <a:schemeClr val="dk1"/>
              </a:solidFill>
            </a:endParaRPr>
          </a:p>
          <a:p>
            <a:pPr indent="0" lvl="0" marL="0" rtl="0" algn="l">
              <a:spcBef>
                <a:spcPts val="0"/>
              </a:spcBef>
              <a:spcAft>
                <a:spcPts val="0"/>
              </a:spcAft>
              <a:buNone/>
            </a:pPr>
            <a:r>
              <a:rPr b="1" lang="en" sz="700">
                <a:solidFill>
                  <a:schemeClr val="dk1"/>
                </a:solidFill>
              </a:rPr>
              <a:t> Device:</a:t>
            </a:r>
            <a:r>
              <a:rPr lang="en" sz="700">
                <a:solidFill>
                  <a:schemeClr val="dk1"/>
                </a:solidFill>
              </a:rPr>
              <a:t>  Golisano First Floor Hallway 2</a:t>
            </a:r>
            <a:endParaRPr sz="700">
              <a:solidFill>
                <a:schemeClr val="dk1"/>
              </a:solidFill>
            </a:endParaRPr>
          </a:p>
          <a:p>
            <a:pPr indent="0" lvl="0" marL="0" rtl="0" algn="l">
              <a:spcBef>
                <a:spcPts val="0"/>
              </a:spcBef>
              <a:spcAft>
                <a:spcPts val="0"/>
              </a:spcAft>
              <a:buNone/>
            </a:pPr>
            <a:r>
              <a:rPr b="1" lang="en" sz="700"/>
              <a:t> Submitted: </a:t>
            </a:r>
            <a:r>
              <a:rPr lang="en" sz="700"/>
              <a:t>                        10-19-2018</a:t>
            </a:r>
            <a:endParaRPr sz="700"/>
          </a:p>
          <a:p>
            <a:pPr indent="0" lvl="0" marL="0" rtl="0" algn="l">
              <a:spcBef>
                <a:spcPts val="0"/>
              </a:spcBef>
              <a:spcAft>
                <a:spcPts val="0"/>
              </a:spcAft>
              <a:buNone/>
            </a:pPr>
            <a:r>
              <a:rPr b="1" lang="en" sz="700"/>
              <a:t> Status:</a:t>
            </a:r>
            <a:r>
              <a:rPr lang="en" sz="700"/>
              <a:t>                                  </a:t>
            </a:r>
            <a:r>
              <a:rPr lang="en" sz="700">
                <a:solidFill>
                  <a:srgbClr val="999999"/>
                </a:solidFill>
              </a:rPr>
              <a:t> </a:t>
            </a:r>
            <a:r>
              <a:rPr lang="en" sz="700">
                <a:solidFill>
                  <a:srgbClr val="666666"/>
                </a:solidFill>
              </a:rPr>
              <a:t>Reserved</a:t>
            </a:r>
            <a:endParaRPr sz="700">
              <a:solidFill>
                <a:srgbClr val="666666"/>
              </a:solidFill>
            </a:endParaRPr>
          </a:p>
          <a:p>
            <a:pPr indent="0" lvl="0" marL="0" rtl="0" algn="l">
              <a:spcBef>
                <a:spcPts val="0"/>
              </a:spcBef>
              <a:spcAft>
                <a:spcPts val="0"/>
              </a:spcAft>
              <a:buNone/>
            </a:pPr>
            <a:r>
              <a:rPr b="1" lang="en" sz="700"/>
              <a:t> Scans:</a:t>
            </a:r>
            <a:r>
              <a:rPr lang="en" sz="700"/>
              <a:t>                                            N/A</a:t>
            </a:r>
            <a:endParaRPr sz="700"/>
          </a:p>
        </p:txBody>
      </p:sp>
      <p:sp>
        <p:nvSpPr>
          <p:cNvPr id="1279" name="Google Shape;1279;p42"/>
          <p:cNvSpPr/>
          <p:nvPr/>
        </p:nvSpPr>
        <p:spPr>
          <a:xfrm>
            <a:off x="2358925" y="2871300"/>
            <a:ext cx="685200" cy="149400"/>
          </a:xfrm>
          <a:prstGeom prst="roundRect">
            <a:avLst>
              <a:gd fmla="val 0" name="adj"/>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Archive</a:t>
            </a:r>
            <a:endParaRPr b="1" sz="800"/>
          </a:p>
        </p:txBody>
      </p:sp>
      <p:sp>
        <p:nvSpPr>
          <p:cNvPr id="1280" name="Google Shape;1280;p42"/>
          <p:cNvSpPr/>
          <p:nvPr/>
        </p:nvSpPr>
        <p:spPr>
          <a:xfrm>
            <a:off x="1530517" y="2308400"/>
            <a:ext cx="93900" cy="933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600">
                <a:solidFill>
                  <a:schemeClr val="dk2"/>
                </a:solidFill>
              </a:rPr>
              <a:t>?</a:t>
            </a:r>
            <a:endParaRPr b="1" sz="600">
              <a:solidFill>
                <a:schemeClr val="dk2"/>
              </a:solidFill>
            </a:endParaRPr>
          </a:p>
        </p:txBody>
      </p:sp>
      <p:sp>
        <p:nvSpPr>
          <p:cNvPr id="1281" name="Google Shape;1281;p42"/>
          <p:cNvSpPr/>
          <p:nvPr/>
        </p:nvSpPr>
        <p:spPr>
          <a:xfrm>
            <a:off x="3256850" y="1442150"/>
            <a:ext cx="1649400" cy="1652700"/>
          </a:xfrm>
          <a:prstGeom prst="roundRect">
            <a:avLst>
              <a:gd fmla="val 3347" name="adj"/>
            </a:avLst>
          </a:prstGeom>
          <a:solidFill>
            <a:schemeClr val="lt2"/>
          </a:solidFill>
          <a:ln cap="flat" cmpd="sng" w="9525">
            <a:solidFill>
              <a:srgbClr val="000000"/>
            </a:solidFill>
            <a:prstDash val="solid"/>
            <a:round/>
            <a:headEnd len="sm" w="sm" type="none"/>
            <a:tailEnd len="sm" w="sm" type="none"/>
          </a:ln>
        </p:spPr>
        <p:txBody>
          <a:bodyPr anchorCtr="0" anchor="t" bIns="91425" lIns="0" spcFirstLastPara="1" rIns="0" wrap="square" tIns="0">
            <a:noAutofit/>
          </a:bodyPr>
          <a:lstStyle/>
          <a:p>
            <a:pPr indent="0" lvl="0" marL="0" rtl="0" algn="l">
              <a:spcBef>
                <a:spcPts val="0"/>
              </a:spcBef>
              <a:spcAft>
                <a:spcPts val="0"/>
              </a:spcAft>
              <a:buNone/>
            </a:pPr>
            <a:r>
              <a:rPr b="1" lang="en" sz="700"/>
              <a:t>Career Fair</a:t>
            </a:r>
            <a:br>
              <a:rPr b="1" lang="en" sz="700"/>
            </a:br>
            <a:r>
              <a:rPr lang="en" sz="700"/>
              <a:t> There is a career fair next week</a:t>
            </a:r>
            <a:br>
              <a:rPr lang="en" sz="700"/>
            </a:br>
            <a:r>
              <a:rPr lang="en" sz="700"/>
              <a:t> at Gordon Field Center. Follow</a:t>
            </a:r>
            <a:br>
              <a:rPr lang="en" sz="700"/>
            </a:br>
            <a:r>
              <a:rPr lang="en" sz="700"/>
              <a:t> the QR code for more details.</a:t>
            </a:r>
            <a:br>
              <a:rPr lang="en" sz="700"/>
            </a:br>
            <a:br>
              <a:rPr lang="en" sz="700"/>
            </a:br>
            <a:br>
              <a:rPr lang="en" sz="700"/>
            </a:br>
            <a:r>
              <a:rPr lang="en" sz="700"/>
              <a:t> http://www.rit.edu/emcs/oce/stu</a:t>
            </a:r>
            <a:br>
              <a:rPr lang="en" sz="700"/>
            </a:br>
            <a:r>
              <a:rPr lang="en" sz="700"/>
              <a:t> dent/career-fairs-all-majors</a:t>
            </a:r>
            <a:br>
              <a:rPr lang="en" sz="700"/>
            </a:br>
            <a:r>
              <a:rPr lang="en" sz="700"/>
              <a:t>      Kal Rabb</a:t>
            </a:r>
            <a:endParaRPr sz="700">
              <a:solidFill>
                <a:schemeClr val="dk1"/>
              </a:solidFill>
            </a:endParaRPr>
          </a:p>
          <a:p>
            <a:pPr indent="0" lvl="0" marL="0" rtl="0" algn="l">
              <a:spcBef>
                <a:spcPts val="0"/>
              </a:spcBef>
              <a:spcAft>
                <a:spcPts val="0"/>
              </a:spcAft>
              <a:buNone/>
            </a:pPr>
            <a:r>
              <a:rPr b="1" lang="en" sz="700">
                <a:solidFill>
                  <a:schemeClr val="dk1"/>
                </a:solidFill>
              </a:rPr>
              <a:t> Device:</a:t>
            </a:r>
            <a:r>
              <a:rPr lang="en" sz="700">
                <a:solidFill>
                  <a:schemeClr val="dk1"/>
                </a:solidFill>
              </a:rPr>
              <a:t>  Golisano First Floor Hallway 2</a:t>
            </a:r>
            <a:endParaRPr sz="700">
              <a:solidFill>
                <a:schemeClr val="dk1"/>
              </a:solidFill>
            </a:endParaRPr>
          </a:p>
          <a:p>
            <a:pPr indent="0" lvl="0" marL="0" rtl="0" algn="l">
              <a:spcBef>
                <a:spcPts val="0"/>
              </a:spcBef>
              <a:spcAft>
                <a:spcPts val="0"/>
              </a:spcAft>
              <a:buNone/>
            </a:pPr>
            <a:r>
              <a:rPr b="1" lang="en" sz="700"/>
              <a:t> Submitted: </a:t>
            </a:r>
            <a:r>
              <a:rPr lang="en" sz="700"/>
              <a:t>                        10-19-2018</a:t>
            </a:r>
            <a:endParaRPr sz="700"/>
          </a:p>
          <a:p>
            <a:pPr indent="0" lvl="0" marL="0" rtl="0" algn="l">
              <a:spcBef>
                <a:spcPts val="0"/>
              </a:spcBef>
              <a:spcAft>
                <a:spcPts val="0"/>
              </a:spcAft>
              <a:buNone/>
            </a:pPr>
            <a:r>
              <a:rPr b="1" lang="en" sz="700"/>
              <a:t> Status:</a:t>
            </a:r>
            <a:r>
              <a:rPr lang="en" sz="700"/>
              <a:t>                                  </a:t>
            </a:r>
            <a:r>
              <a:rPr lang="en" sz="700">
                <a:solidFill>
                  <a:srgbClr val="999999"/>
                </a:solidFill>
              </a:rPr>
              <a:t> </a:t>
            </a:r>
            <a:r>
              <a:rPr lang="en" sz="700">
                <a:solidFill>
                  <a:srgbClr val="666666"/>
                </a:solidFill>
              </a:rPr>
              <a:t>Reserved</a:t>
            </a:r>
            <a:endParaRPr sz="700">
              <a:solidFill>
                <a:srgbClr val="666666"/>
              </a:solidFill>
            </a:endParaRPr>
          </a:p>
          <a:p>
            <a:pPr indent="0" lvl="0" marL="0" rtl="0" algn="l">
              <a:spcBef>
                <a:spcPts val="0"/>
              </a:spcBef>
              <a:spcAft>
                <a:spcPts val="0"/>
              </a:spcAft>
              <a:buNone/>
            </a:pPr>
            <a:r>
              <a:rPr b="1" lang="en" sz="700"/>
              <a:t> Scans:</a:t>
            </a:r>
            <a:r>
              <a:rPr lang="en" sz="700"/>
              <a:t>                                            N/A</a:t>
            </a:r>
            <a:endParaRPr sz="700"/>
          </a:p>
        </p:txBody>
      </p:sp>
      <p:sp>
        <p:nvSpPr>
          <p:cNvPr id="1282" name="Google Shape;1282;p42"/>
          <p:cNvSpPr/>
          <p:nvPr/>
        </p:nvSpPr>
        <p:spPr>
          <a:xfrm>
            <a:off x="3333725" y="2871300"/>
            <a:ext cx="685200" cy="149400"/>
          </a:xfrm>
          <a:prstGeom prst="roundRect">
            <a:avLst>
              <a:gd fmla="val 0"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Push</a:t>
            </a:r>
            <a:endParaRPr b="1" sz="800"/>
          </a:p>
        </p:txBody>
      </p:sp>
      <p:sp>
        <p:nvSpPr>
          <p:cNvPr id="1283" name="Google Shape;1283;p42"/>
          <p:cNvSpPr/>
          <p:nvPr/>
        </p:nvSpPr>
        <p:spPr>
          <a:xfrm>
            <a:off x="4134450" y="2871300"/>
            <a:ext cx="685200" cy="149400"/>
          </a:xfrm>
          <a:prstGeom prst="roundRect">
            <a:avLst>
              <a:gd fmla="val 0" name="adj"/>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Archive</a:t>
            </a:r>
            <a:endParaRPr b="1" sz="800"/>
          </a:p>
        </p:txBody>
      </p:sp>
      <p:sp>
        <p:nvSpPr>
          <p:cNvPr id="1284" name="Google Shape;1284;p42"/>
          <p:cNvSpPr/>
          <p:nvPr/>
        </p:nvSpPr>
        <p:spPr>
          <a:xfrm>
            <a:off x="3306042" y="2308400"/>
            <a:ext cx="93900" cy="933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600">
                <a:solidFill>
                  <a:schemeClr val="dk2"/>
                </a:solidFill>
              </a:rPr>
              <a:t>A</a:t>
            </a:r>
            <a:endParaRPr b="1" sz="600">
              <a:solidFill>
                <a:schemeClr val="dk2"/>
              </a:solidFill>
            </a:endParaRPr>
          </a:p>
        </p:txBody>
      </p:sp>
      <p:grpSp>
        <p:nvGrpSpPr>
          <p:cNvPr id="1285" name="Google Shape;1285;p42"/>
          <p:cNvGrpSpPr/>
          <p:nvPr/>
        </p:nvGrpSpPr>
        <p:grpSpPr>
          <a:xfrm>
            <a:off x="3025138" y="1481313"/>
            <a:ext cx="71370" cy="59475"/>
            <a:chOff x="2016275" y="468900"/>
            <a:chExt cx="549000" cy="457500"/>
          </a:xfrm>
        </p:grpSpPr>
        <p:sp>
          <p:nvSpPr>
            <p:cNvPr id="1286" name="Google Shape;1286;p42"/>
            <p:cNvSpPr/>
            <p:nvPr/>
          </p:nvSpPr>
          <p:spPr>
            <a:xfrm>
              <a:off x="2199275" y="468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2"/>
            <p:cNvSpPr/>
            <p:nvPr/>
          </p:nvSpPr>
          <p:spPr>
            <a:xfrm>
              <a:off x="2016275" y="468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2"/>
            <p:cNvSpPr/>
            <p:nvPr/>
          </p:nvSpPr>
          <p:spPr>
            <a:xfrm>
              <a:off x="2199275" y="651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2"/>
            <p:cNvSpPr/>
            <p:nvPr/>
          </p:nvSpPr>
          <p:spPr>
            <a:xfrm>
              <a:off x="2016275" y="651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2"/>
            <p:cNvSpPr/>
            <p:nvPr/>
          </p:nvSpPr>
          <p:spPr>
            <a:xfrm>
              <a:off x="2199275" y="834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2"/>
            <p:cNvSpPr/>
            <p:nvPr/>
          </p:nvSpPr>
          <p:spPr>
            <a:xfrm>
              <a:off x="2016275" y="834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2" name="Google Shape;1292;p42"/>
          <p:cNvGrpSpPr/>
          <p:nvPr/>
        </p:nvGrpSpPr>
        <p:grpSpPr>
          <a:xfrm>
            <a:off x="4791638" y="1481313"/>
            <a:ext cx="71370" cy="59475"/>
            <a:chOff x="2016275" y="468900"/>
            <a:chExt cx="549000" cy="457500"/>
          </a:xfrm>
        </p:grpSpPr>
        <p:sp>
          <p:nvSpPr>
            <p:cNvPr id="1293" name="Google Shape;1293;p42"/>
            <p:cNvSpPr/>
            <p:nvPr/>
          </p:nvSpPr>
          <p:spPr>
            <a:xfrm>
              <a:off x="2199275" y="468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2"/>
            <p:cNvSpPr/>
            <p:nvPr/>
          </p:nvSpPr>
          <p:spPr>
            <a:xfrm>
              <a:off x="2016275" y="468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2"/>
            <p:cNvSpPr/>
            <p:nvPr/>
          </p:nvSpPr>
          <p:spPr>
            <a:xfrm>
              <a:off x="2199275" y="651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2"/>
            <p:cNvSpPr/>
            <p:nvPr/>
          </p:nvSpPr>
          <p:spPr>
            <a:xfrm>
              <a:off x="2016275" y="651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2"/>
            <p:cNvSpPr/>
            <p:nvPr/>
          </p:nvSpPr>
          <p:spPr>
            <a:xfrm>
              <a:off x="2199275" y="834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2"/>
            <p:cNvSpPr/>
            <p:nvPr/>
          </p:nvSpPr>
          <p:spPr>
            <a:xfrm>
              <a:off x="2016275" y="834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9" name="Google Shape;1299;p42">
            <a:hlinkClick action="ppaction://hlinksldjump" r:id="rId5"/>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2">
            <a:hlinkClick action="ppaction://hlinksldjump" r:id="rId6"/>
          </p:cNvPr>
          <p:cNvSpPr/>
          <p:nvPr/>
        </p:nvSpPr>
        <p:spPr>
          <a:xfrm>
            <a:off x="1558200" y="2871300"/>
            <a:ext cx="685200" cy="149400"/>
          </a:xfrm>
          <a:prstGeom prst="roundRect">
            <a:avLst>
              <a:gd fmla="val 0"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Push</a:t>
            </a:r>
            <a:endParaRPr b="1" sz="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304" name="Shape 1304"/>
        <p:cNvGrpSpPr/>
        <p:nvPr/>
      </p:nvGrpSpPr>
      <p:grpSpPr>
        <a:xfrm>
          <a:off x="0" y="0"/>
          <a:ext cx="0" cy="0"/>
          <a:chOff x="0" y="0"/>
          <a:chExt cx="0" cy="0"/>
        </a:xfrm>
      </p:grpSpPr>
      <p:sp>
        <p:nvSpPr>
          <p:cNvPr id="1305" name="Google Shape;1305;p43"/>
          <p:cNvSpPr/>
          <p:nvPr/>
        </p:nvSpPr>
        <p:spPr>
          <a:xfrm>
            <a:off x="1143150" y="25"/>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3"/>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1307" name="Google Shape;1307;p43">
            <a:hlinkClick action="ppaction://hlinksldjump" r:id="rId3"/>
          </p:cNvPr>
          <p:cNvSpPr/>
          <p:nvPr/>
        </p:nvSpPr>
        <p:spPr>
          <a:xfrm>
            <a:off x="1139800" y="0"/>
            <a:ext cx="208470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3"/>
          <p:cNvSpPr txBox="1"/>
          <p:nvPr/>
        </p:nvSpPr>
        <p:spPr>
          <a:xfrm>
            <a:off x="4703300" y="106900"/>
            <a:ext cx="24096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Domain Administrator @ RIT</a:t>
            </a:r>
            <a:endParaRPr b="1" sz="1200"/>
          </a:p>
        </p:txBody>
      </p:sp>
      <p:sp>
        <p:nvSpPr>
          <p:cNvPr id="1309" name="Google Shape;1309;p43"/>
          <p:cNvSpPr txBox="1"/>
          <p:nvPr/>
        </p:nvSpPr>
        <p:spPr>
          <a:xfrm>
            <a:off x="5302200" y="301600"/>
            <a:ext cx="18108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Kal Rabb</a:t>
            </a:r>
            <a:endParaRPr b="1" sz="1200"/>
          </a:p>
        </p:txBody>
      </p:sp>
      <p:sp>
        <p:nvSpPr>
          <p:cNvPr id="1310" name="Google Shape;1310;p43"/>
          <p:cNvSpPr txBox="1"/>
          <p:nvPr/>
        </p:nvSpPr>
        <p:spPr>
          <a:xfrm>
            <a:off x="1312650" y="1290900"/>
            <a:ext cx="6518700" cy="36939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chemeClr val="dk1"/>
              </a:solidFill>
            </a:endParaRPr>
          </a:p>
        </p:txBody>
      </p:sp>
      <p:sp>
        <p:nvSpPr>
          <p:cNvPr id="1311" name="Google Shape;1311;p43"/>
          <p:cNvSpPr/>
          <p:nvPr/>
        </p:nvSpPr>
        <p:spPr>
          <a:xfrm>
            <a:off x="7737450" y="1290900"/>
            <a:ext cx="93900" cy="36939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3"/>
          <p:cNvSpPr/>
          <p:nvPr/>
        </p:nvSpPr>
        <p:spPr>
          <a:xfrm>
            <a:off x="7756950" y="1406550"/>
            <a:ext cx="54900" cy="3462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3"/>
          <p:cNvSpPr/>
          <p:nvPr/>
        </p:nvSpPr>
        <p:spPr>
          <a:xfrm>
            <a:off x="7756950" y="131127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3"/>
          <p:cNvSpPr/>
          <p:nvPr/>
        </p:nvSpPr>
        <p:spPr>
          <a:xfrm rot="10800000">
            <a:off x="7756950" y="491072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3">
            <a:hlinkClick action="ppaction://hlinkshowjump?jump=firstslide"/>
          </p:cNvPr>
          <p:cNvSpPr/>
          <p:nvPr/>
        </p:nvSpPr>
        <p:spPr>
          <a:xfrm>
            <a:off x="7112900" y="187200"/>
            <a:ext cx="7935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Out</a:t>
            </a:r>
            <a:endParaRPr b="1" sz="1200">
              <a:solidFill>
                <a:srgbClr val="FFFFFF"/>
              </a:solidFill>
            </a:endParaRPr>
          </a:p>
        </p:txBody>
      </p:sp>
      <p:grpSp>
        <p:nvGrpSpPr>
          <p:cNvPr id="1316" name="Google Shape;1316;p43"/>
          <p:cNvGrpSpPr/>
          <p:nvPr/>
        </p:nvGrpSpPr>
        <p:grpSpPr>
          <a:xfrm>
            <a:off x="7113000" y="928200"/>
            <a:ext cx="247800" cy="246900"/>
            <a:chOff x="6834025" y="893425"/>
            <a:chExt cx="247800" cy="246900"/>
          </a:xfrm>
        </p:grpSpPr>
        <p:sp>
          <p:nvSpPr>
            <p:cNvPr id="1317" name="Google Shape;1317;p43"/>
            <p:cNvSpPr/>
            <p:nvPr/>
          </p:nvSpPr>
          <p:spPr>
            <a:xfrm>
              <a:off x="6834025" y="893425"/>
              <a:ext cx="247800" cy="2469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3"/>
            <p:cNvSpPr/>
            <p:nvPr/>
          </p:nvSpPr>
          <p:spPr>
            <a:xfrm>
              <a:off x="6859075" y="919525"/>
              <a:ext cx="197700" cy="194700"/>
            </a:xfrm>
            <a:prstGeom prst="plus">
              <a:avLst>
                <a:gd fmla="val 37737" name="adj"/>
              </a:avLst>
            </a:prstGeom>
            <a:solidFill>
              <a:srgbClr val="99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
        <p:nvSpPr>
          <p:cNvPr id="1319" name="Google Shape;1319;p43"/>
          <p:cNvSpPr txBox="1"/>
          <p:nvPr/>
        </p:nvSpPr>
        <p:spPr>
          <a:xfrm>
            <a:off x="7464800" y="1196400"/>
            <a:ext cx="405900" cy="9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600"/>
              <a:t>Archive</a:t>
            </a:r>
            <a:endParaRPr sz="600"/>
          </a:p>
        </p:txBody>
      </p:sp>
      <p:grpSp>
        <p:nvGrpSpPr>
          <p:cNvPr id="1320" name="Google Shape;1320;p43"/>
          <p:cNvGrpSpPr/>
          <p:nvPr/>
        </p:nvGrpSpPr>
        <p:grpSpPr>
          <a:xfrm>
            <a:off x="7543850" y="928200"/>
            <a:ext cx="247800" cy="246900"/>
            <a:chOff x="8346775" y="932250"/>
            <a:chExt cx="247800" cy="246900"/>
          </a:xfrm>
        </p:grpSpPr>
        <p:sp>
          <p:nvSpPr>
            <p:cNvPr id="1321" name="Google Shape;1321;p43"/>
            <p:cNvSpPr/>
            <p:nvPr/>
          </p:nvSpPr>
          <p:spPr>
            <a:xfrm>
              <a:off x="8346775" y="932250"/>
              <a:ext cx="247800" cy="2469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3"/>
            <p:cNvSpPr/>
            <p:nvPr/>
          </p:nvSpPr>
          <p:spPr>
            <a:xfrm flipH="1" rot="5400000">
              <a:off x="8436800" y="1042290"/>
              <a:ext cx="155400" cy="82500"/>
            </a:xfrm>
            <a:prstGeom prst="parallelogram">
              <a:avLst>
                <a:gd fmla="val 69666"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3"/>
            <p:cNvSpPr/>
            <p:nvPr/>
          </p:nvSpPr>
          <p:spPr>
            <a:xfrm rot="5400000">
              <a:off x="8424025" y="928476"/>
              <a:ext cx="93300" cy="138300"/>
            </a:xfrm>
            <a:prstGeom prst="rightArrow">
              <a:avLst>
                <a:gd fmla="val 50000" name="adj1"/>
                <a:gd fmla="val 50000"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3"/>
            <p:cNvSpPr/>
            <p:nvPr/>
          </p:nvSpPr>
          <p:spPr>
            <a:xfrm rot="-5400000">
              <a:off x="8348598" y="1042300"/>
              <a:ext cx="155400" cy="82500"/>
            </a:xfrm>
            <a:prstGeom prst="parallelogram">
              <a:avLst>
                <a:gd fmla="val 69666"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5" name="Google Shape;1325;p43"/>
          <p:cNvSpPr txBox="1"/>
          <p:nvPr/>
        </p:nvSpPr>
        <p:spPr>
          <a:xfrm>
            <a:off x="7033950" y="1196350"/>
            <a:ext cx="405900" cy="9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600"/>
              <a:t>Add</a:t>
            </a:r>
            <a:endParaRPr sz="600"/>
          </a:p>
        </p:txBody>
      </p:sp>
      <p:sp>
        <p:nvSpPr>
          <p:cNvPr id="1326" name="Google Shape;1326;p43"/>
          <p:cNvSpPr txBox="1"/>
          <p:nvPr/>
        </p:nvSpPr>
        <p:spPr>
          <a:xfrm>
            <a:off x="1139800" y="813600"/>
            <a:ext cx="52689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Content Dashboard</a:t>
            </a:r>
            <a:endParaRPr sz="2400"/>
          </a:p>
        </p:txBody>
      </p:sp>
      <p:sp>
        <p:nvSpPr>
          <p:cNvPr id="1327" name="Google Shape;1327;p43"/>
          <p:cNvSpPr/>
          <p:nvPr/>
        </p:nvSpPr>
        <p:spPr>
          <a:xfrm>
            <a:off x="3435750" y="592800"/>
            <a:ext cx="2286000" cy="219600"/>
          </a:xfrm>
          <a:prstGeom prst="rect">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Devices</a:t>
            </a:r>
            <a:endParaRPr/>
          </a:p>
        </p:txBody>
      </p:sp>
      <p:sp>
        <p:nvSpPr>
          <p:cNvPr id="1328" name="Google Shape;1328;p43"/>
          <p:cNvSpPr/>
          <p:nvPr/>
        </p:nvSpPr>
        <p:spPr>
          <a:xfrm>
            <a:off x="5715100" y="592800"/>
            <a:ext cx="2286000" cy="219600"/>
          </a:xfrm>
          <a:prstGeom prst="rect">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Settings</a:t>
            </a:r>
            <a:endParaRPr/>
          </a:p>
        </p:txBody>
      </p:sp>
      <p:sp>
        <p:nvSpPr>
          <p:cNvPr id="1329" name="Google Shape;1329;p43"/>
          <p:cNvSpPr/>
          <p:nvPr/>
        </p:nvSpPr>
        <p:spPr>
          <a:xfrm>
            <a:off x="1143150" y="592800"/>
            <a:ext cx="2286000" cy="219600"/>
          </a:xfrm>
          <a:prstGeom prst="rect">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Dashboard</a:t>
            </a:r>
            <a:endParaRPr/>
          </a:p>
        </p:txBody>
      </p:sp>
      <p:grpSp>
        <p:nvGrpSpPr>
          <p:cNvPr id="1330" name="Google Shape;1330;p43"/>
          <p:cNvGrpSpPr/>
          <p:nvPr/>
        </p:nvGrpSpPr>
        <p:grpSpPr>
          <a:xfrm>
            <a:off x="1187250" y="593994"/>
            <a:ext cx="197700" cy="273719"/>
            <a:chOff x="7410800" y="902106"/>
            <a:chExt cx="197700" cy="273719"/>
          </a:xfrm>
        </p:grpSpPr>
        <p:sp>
          <p:nvSpPr>
            <p:cNvPr id="1331" name="Google Shape;1331;p43"/>
            <p:cNvSpPr/>
            <p:nvPr/>
          </p:nvSpPr>
          <p:spPr>
            <a:xfrm>
              <a:off x="7410800" y="956225"/>
              <a:ext cx="197700" cy="219600"/>
            </a:xfrm>
            <a:prstGeom prst="blockArc">
              <a:avLst>
                <a:gd fmla="val 10800000" name="adj1"/>
                <a:gd fmla="val 171597" name="adj2"/>
                <a:gd fmla="val 5900" name="adj3"/>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3"/>
            <p:cNvSpPr/>
            <p:nvPr/>
          </p:nvSpPr>
          <p:spPr>
            <a:xfrm rot="1321383">
              <a:off x="7541751" y="903663"/>
              <a:ext cx="28802" cy="102786"/>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3"/>
            <p:cNvSpPr/>
            <p:nvPr/>
          </p:nvSpPr>
          <p:spPr>
            <a:xfrm rot="1321383">
              <a:off x="7524026" y="947013"/>
              <a:ext cx="28802" cy="102786"/>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3"/>
            <p:cNvSpPr/>
            <p:nvPr/>
          </p:nvSpPr>
          <p:spPr>
            <a:xfrm>
              <a:off x="7462700" y="1020125"/>
              <a:ext cx="93900" cy="91800"/>
            </a:xfrm>
            <a:prstGeom prst="chord">
              <a:avLst>
                <a:gd fmla="val 10560807" name="adj1"/>
                <a:gd fmla="val 256598"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35" name="Google Shape;1335;p43"/>
          <p:cNvPicPr preferRelativeResize="0"/>
          <p:nvPr/>
        </p:nvPicPr>
        <p:blipFill>
          <a:blip r:embed="rId4">
            <a:alphaModFix/>
          </a:blip>
          <a:stretch>
            <a:fillRect/>
          </a:stretch>
        </p:blipFill>
        <p:spPr>
          <a:xfrm flipH="1">
            <a:off x="5774626" y="627944"/>
            <a:ext cx="149312" cy="149312"/>
          </a:xfrm>
          <a:prstGeom prst="rect">
            <a:avLst/>
          </a:prstGeom>
          <a:noFill/>
          <a:ln>
            <a:noFill/>
          </a:ln>
        </p:spPr>
      </p:pic>
      <p:grpSp>
        <p:nvGrpSpPr>
          <p:cNvPr id="1336" name="Google Shape;1336;p43"/>
          <p:cNvGrpSpPr/>
          <p:nvPr/>
        </p:nvGrpSpPr>
        <p:grpSpPr>
          <a:xfrm>
            <a:off x="3471997" y="641113"/>
            <a:ext cx="156073" cy="122953"/>
            <a:chOff x="114150" y="93150"/>
            <a:chExt cx="558600" cy="463800"/>
          </a:xfrm>
        </p:grpSpPr>
        <p:sp>
          <p:nvSpPr>
            <p:cNvPr id="1337" name="Google Shape;1337;p43"/>
            <p:cNvSpPr/>
            <p:nvPr/>
          </p:nvSpPr>
          <p:spPr>
            <a:xfrm>
              <a:off x="114150" y="93150"/>
              <a:ext cx="558600" cy="329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8" name="Google Shape;1338;p43"/>
            <p:cNvCxnSpPr>
              <a:stCxn id="1337" idx="2"/>
            </p:cNvCxnSpPr>
            <p:nvPr/>
          </p:nvCxnSpPr>
          <p:spPr>
            <a:xfrm>
              <a:off x="393450" y="422550"/>
              <a:ext cx="1200" cy="129000"/>
            </a:xfrm>
            <a:prstGeom prst="straightConnector1">
              <a:avLst/>
            </a:prstGeom>
            <a:noFill/>
            <a:ln cap="flat" cmpd="sng" w="19050">
              <a:solidFill>
                <a:srgbClr val="000000"/>
              </a:solidFill>
              <a:prstDash val="solid"/>
              <a:round/>
              <a:headEnd len="med" w="med" type="none"/>
              <a:tailEnd len="med" w="med" type="none"/>
            </a:ln>
          </p:spPr>
        </p:cxnSp>
        <p:cxnSp>
          <p:nvCxnSpPr>
            <p:cNvPr id="1339" name="Google Shape;1339;p43"/>
            <p:cNvCxnSpPr/>
            <p:nvPr/>
          </p:nvCxnSpPr>
          <p:spPr>
            <a:xfrm flipH="1" rot="10800000">
              <a:off x="256650" y="551550"/>
              <a:ext cx="274200" cy="5400"/>
            </a:xfrm>
            <a:prstGeom prst="straightConnector1">
              <a:avLst/>
            </a:prstGeom>
            <a:noFill/>
            <a:ln cap="flat" cmpd="sng" w="19050">
              <a:solidFill>
                <a:srgbClr val="000000"/>
              </a:solidFill>
              <a:prstDash val="solid"/>
              <a:round/>
              <a:headEnd len="med" w="med" type="none"/>
              <a:tailEnd len="med" w="med" type="none"/>
            </a:ln>
          </p:spPr>
        </p:cxnSp>
      </p:grpSp>
      <p:sp>
        <p:nvSpPr>
          <p:cNvPr id="1340" name="Google Shape;1340;p43"/>
          <p:cNvSpPr/>
          <p:nvPr/>
        </p:nvSpPr>
        <p:spPr>
          <a:xfrm>
            <a:off x="1481325" y="1442150"/>
            <a:ext cx="1649400" cy="1652700"/>
          </a:xfrm>
          <a:prstGeom prst="roundRect">
            <a:avLst>
              <a:gd fmla="val 3347" name="adj"/>
            </a:avLst>
          </a:prstGeom>
          <a:solidFill>
            <a:schemeClr val="lt2"/>
          </a:solidFill>
          <a:ln cap="flat" cmpd="sng" w="9525">
            <a:solidFill>
              <a:srgbClr val="000000"/>
            </a:solidFill>
            <a:prstDash val="solid"/>
            <a:round/>
            <a:headEnd len="sm" w="sm" type="none"/>
            <a:tailEnd len="sm" w="sm" type="none"/>
          </a:ln>
        </p:spPr>
        <p:txBody>
          <a:bodyPr anchorCtr="0" anchor="t" bIns="91425" lIns="0" spcFirstLastPara="1" rIns="0" wrap="square" tIns="0">
            <a:noAutofit/>
          </a:bodyPr>
          <a:lstStyle/>
          <a:p>
            <a:pPr indent="0" lvl="0" marL="0" rtl="0" algn="l">
              <a:spcBef>
                <a:spcPts val="0"/>
              </a:spcBef>
              <a:spcAft>
                <a:spcPts val="0"/>
              </a:spcAft>
              <a:buNone/>
            </a:pPr>
            <a:r>
              <a:rPr b="1" lang="en" sz="700"/>
              <a:t> Lost Student ID</a:t>
            </a:r>
            <a:endParaRPr b="1" sz="700"/>
          </a:p>
          <a:p>
            <a:pPr indent="0" lvl="0" marL="0" rtl="0" algn="l">
              <a:spcBef>
                <a:spcPts val="0"/>
              </a:spcBef>
              <a:spcAft>
                <a:spcPts val="0"/>
              </a:spcAft>
              <a:buNone/>
            </a:pPr>
            <a:r>
              <a:rPr lang="en" sz="700"/>
              <a:t> My name is Matt Dunn. Please</a:t>
            </a:r>
            <a:endParaRPr sz="700"/>
          </a:p>
          <a:p>
            <a:pPr indent="0" lvl="0" marL="0" rtl="0" algn="l">
              <a:spcBef>
                <a:spcPts val="0"/>
              </a:spcBef>
              <a:spcAft>
                <a:spcPts val="0"/>
              </a:spcAft>
              <a:buNone/>
            </a:pPr>
            <a:r>
              <a:rPr lang="en" sz="700"/>
              <a:t> email me if you find it. Thanks!</a:t>
            </a:r>
            <a:br>
              <a:rPr b="1" lang="en" sz="700"/>
            </a:br>
            <a:endParaRPr b="1" sz="700"/>
          </a:p>
          <a:p>
            <a:pPr indent="0" lvl="0" marL="0" rtl="0" algn="l">
              <a:spcBef>
                <a:spcPts val="0"/>
              </a:spcBef>
              <a:spcAft>
                <a:spcPts val="0"/>
              </a:spcAft>
              <a:buNone/>
            </a:pPr>
            <a:r>
              <a:t/>
            </a:r>
            <a:endParaRPr b="1" sz="700"/>
          </a:p>
          <a:p>
            <a:pPr indent="0" lvl="0" marL="0" rtl="0" algn="l">
              <a:spcBef>
                <a:spcPts val="0"/>
              </a:spcBef>
              <a:spcAft>
                <a:spcPts val="0"/>
              </a:spcAft>
              <a:buNone/>
            </a:pPr>
            <a:r>
              <a:t/>
            </a:r>
            <a:endParaRPr b="1" sz="700"/>
          </a:p>
          <a:p>
            <a:pPr indent="0" lvl="0" marL="0" rtl="0" algn="l">
              <a:spcBef>
                <a:spcPts val="0"/>
              </a:spcBef>
              <a:spcAft>
                <a:spcPts val="0"/>
              </a:spcAft>
              <a:buNone/>
            </a:pPr>
            <a:r>
              <a:rPr lang="en" sz="700"/>
              <a:t> mbd9441@rit.edu</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en" sz="700">
                <a:solidFill>
                  <a:schemeClr val="dk1"/>
                </a:solidFill>
              </a:rPr>
              <a:t>      mbd9441@rit.edu</a:t>
            </a:r>
            <a:endParaRPr sz="700">
              <a:solidFill>
                <a:schemeClr val="dk1"/>
              </a:solidFill>
            </a:endParaRPr>
          </a:p>
          <a:p>
            <a:pPr indent="0" lvl="0" marL="0" rtl="0" algn="l">
              <a:spcBef>
                <a:spcPts val="0"/>
              </a:spcBef>
              <a:spcAft>
                <a:spcPts val="0"/>
              </a:spcAft>
              <a:buNone/>
            </a:pPr>
            <a:r>
              <a:rPr b="1" lang="en" sz="700">
                <a:solidFill>
                  <a:schemeClr val="dk1"/>
                </a:solidFill>
              </a:rPr>
              <a:t> Device:</a:t>
            </a:r>
            <a:r>
              <a:rPr lang="en" sz="700">
                <a:solidFill>
                  <a:schemeClr val="dk1"/>
                </a:solidFill>
              </a:rPr>
              <a:t>  Golisano First Floor Hallway 2</a:t>
            </a:r>
            <a:endParaRPr sz="700">
              <a:solidFill>
                <a:schemeClr val="dk1"/>
              </a:solidFill>
            </a:endParaRPr>
          </a:p>
          <a:p>
            <a:pPr indent="0" lvl="0" marL="0" rtl="0" algn="l">
              <a:spcBef>
                <a:spcPts val="0"/>
              </a:spcBef>
              <a:spcAft>
                <a:spcPts val="0"/>
              </a:spcAft>
              <a:buNone/>
            </a:pPr>
            <a:r>
              <a:rPr b="1" lang="en" sz="700"/>
              <a:t> Submitted: </a:t>
            </a:r>
            <a:r>
              <a:rPr lang="en" sz="700"/>
              <a:t>                        10-19-2018</a:t>
            </a:r>
            <a:endParaRPr sz="700"/>
          </a:p>
          <a:p>
            <a:pPr indent="0" lvl="0" marL="0" rtl="0" algn="l">
              <a:spcBef>
                <a:spcPts val="0"/>
              </a:spcBef>
              <a:spcAft>
                <a:spcPts val="0"/>
              </a:spcAft>
              <a:buNone/>
            </a:pPr>
            <a:r>
              <a:rPr b="1" lang="en" sz="700"/>
              <a:t> Status:</a:t>
            </a:r>
            <a:r>
              <a:rPr lang="en" sz="700"/>
              <a:t>                                  </a:t>
            </a:r>
            <a:r>
              <a:rPr lang="en" sz="700">
                <a:solidFill>
                  <a:srgbClr val="999999"/>
                </a:solidFill>
              </a:rPr>
              <a:t>      </a:t>
            </a:r>
            <a:r>
              <a:rPr lang="en" sz="700">
                <a:solidFill>
                  <a:srgbClr val="6AA84F"/>
                </a:solidFill>
              </a:rPr>
              <a:t>Active</a:t>
            </a:r>
            <a:endParaRPr sz="700">
              <a:solidFill>
                <a:srgbClr val="6AA84F"/>
              </a:solidFill>
            </a:endParaRPr>
          </a:p>
          <a:p>
            <a:pPr indent="0" lvl="0" marL="0" rtl="0" algn="l">
              <a:spcBef>
                <a:spcPts val="0"/>
              </a:spcBef>
              <a:spcAft>
                <a:spcPts val="0"/>
              </a:spcAft>
              <a:buNone/>
            </a:pPr>
            <a:r>
              <a:rPr b="1" lang="en" sz="700"/>
              <a:t> Scans:</a:t>
            </a:r>
            <a:r>
              <a:rPr lang="en" sz="700"/>
              <a:t>                                                0</a:t>
            </a:r>
            <a:endParaRPr sz="700"/>
          </a:p>
        </p:txBody>
      </p:sp>
      <p:sp>
        <p:nvSpPr>
          <p:cNvPr id="1341" name="Google Shape;1341;p43"/>
          <p:cNvSpPr/>
          <p:nvPr/>
        </p:nvSpPr>
        <p:spPr>
          <a:xfrm>
            <a:off x="1943550" y="2871300"/>
            <a:ext cx="685200" cy="149400"/>
          </a:xfrm>
          <a:prstGeom prst="roundRect">
            <a:avLst>
              <a:gd fmla="val 0" name="adj"/>
            </a:avLst>
          </a:prstGeom>
          <a:solidFill>
            <a:srgbClr val="CC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Pull</a:t>
            </a:r>
            <a:endParaRPr b="1" sz="800"/>
          </a:p>
        </p:txBody>
      </p:sp>
      <p:sp>
        <p:nvSpPr>
          <p:cNvPr id="1342" name="Google Shape;1342;p43"/>
          <p:cNvSpPr/>
          <p:nvPr/>
        </p:nvSpPr>
        <p:spPr>
          <a:xfrm>
            <a:off x="1530517" y="2308400"/>
            <a:ext cx="93900" cy="933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600">
                <a:solidFill>
                  <a:schemeClr val="dk2"/>
                </a:solidFill>
              </a:rPr>
              <a:t>?</a:t>
            </a:r>
            <a:endParaRPr b="1" sz="600">
              <a:solidFill>
                <a:schemeClr val="dk2"/>
              </a:solidFill>
            </a:endParaRPr>
          </a:p>
        </p:txBody>
      </p:sp>
      <p:sp>
        <p:nvSpPr>
          <p:cNvPr id="1343" name="Google Shape;1343;p43"/>
          <p:cNvSpPr/>
          <p:nvPr/>
        </p:nvSpPr>
        <p:spPr>
          <a:xfrm>
            <a:off x="3256850" y="1442150"/>
            <a:ext cx="1649400" cy="1652700"/>
          </a:xfrm>
          <a:prstGeom prst="roundRect">
            <a:avLst>
              <a:gd fmla="val 3347" name="adj"/>
            </a:avLst>
          </a:prstGeom>
          <a:solidFill>
            <a:schemeClr val="lt2"/>
          </a:solidFill>
          <a:ln cap="flat" cmpd="sng" w="9525">
            <a:solidFill>
              <a:srgbClr val="000000"/>
            </a:solidFill>
            <a:prstDash val="solid"/>
            <a:round/>
            <a:headEnd len="sm" w="sm" type="none"/>
            <a:tailEnd len="sm" w="sm" type="none"/>
          </a:ln>
        </p:spPr>
        <p:txBody>
          <a:bodyPr anchorCtr="0" anchor="t" bIns="91425" lIns="0" spcFirstLastPara="1" rIns="0" wrap="square" tIns="0">
            <a:noAutofit/>
          </a:bodyPr>
          <a:lstStyle/>
          <a:p>
            <a:pPr indent="0" lvl="0" marL="0" rtl="0" algn="l">
              <a:spcBef>
                <a:spcPts val="0"/>
              </a:spcBef>
              <a:spcAft>
                <a:spcPts val="0"/>
              </a:spcAft>
              <a:buNone/>
            </a:pPr>
            <a:r>
              <a:rPr b="1" lang="en" sz="700"/>
              <a:t>Career Fair</a:t>
            </a:r>
            <a:br>
              <a:rPr b="1" lang="en" sz="700"/>
            </a:br>
            <a:r>
              <a:rPr lang="en" sz="700"/>
              <a:t> There is a career fair next week</a:t>
            </a:r>
            <a:br>
              <a:rPr lang="en" sz="700"/>
            </a:br>
            <a:r>
              <a:rPr lang="en" sz="700"/>
              <a:t> at Gordon Field Center. Follow</a:t>
            </a:r>
            <a:br>
              <a:rPr lang="en" sz="700"/>
            </a:br>
            <a:r>
              <a:rPr lang="en" sz="700"/>
              <a:t> the QR code for more details.</a:t>
            </a:r>
            <a:br>
              <a:rPr lang="en" sz="700"/>
            </a:br>
            <a:br>
              <a:rPr lang="en" sz="700"/>
            </a:br>
            <a:br>
              <a:rPr lang="en" sz="700"/>
            </a:br>
            <a:r>
              <a:rPr lang="en" sz="700"/>
              <a:t> http://www.rit.edu/emcs/oce/stu</a:t>
            </a:r>
            <a:br>
              <a:rPr lang="en" sz="700"/>
            </a:br>
            <a:r>
              <a:rPr lang="en" sz="700"/>
              <a:t> dent/career-fairs-all-majors</a:t>
            </a:r>
            <a:br>
              <a:rPr lang="en" sz="700"/>
            </a:br>
            <a:r>
              <a:rPr lang="en" sz="700"/>
              <a:t>      Kal Rabb</a:t>
            </a:r>
            <a:endParaRPr sz="700">
              <a:solidFill>
                <a:schemeClr val="dk1"/>
              </a:solidFill>
            </a:endParaRPr>
          </a:p>
          <a:p>
            <a:pPr indent="0" lvl="0" marL="0" rtl="0" algn="l">
              <a:spcBef>
                <a:spcPts val="0"/>
              </a:spcBef>
              <a:spcAft>
                <a:spcPts val="0"/>
              </a:spcAft>
              <a:buNone/>
            </a:pPr>
            <a:r>
              <a:rPr b="1" lang="en" sz="700">
                <a:solidFill>
                  <a:schemeClr val="dk1"/>
                </a:solidFill>
              </a:rPr>
              <a:t> Device:</a:t>
            </a:r>
            <a:r>
              <a:rPr lang="en" sz="700">
                <a:solidFill>
                  <a:schemeClr val="dk1"/>
                </a:solidFill>
              </a:rPr>
              <a:t>  Golisano First Floor Hallway 2</a:t>
            </a:r>
            <a:endParaRPr sz="700">
              <a:solidFill>
                <a:schemeClr val="dk1"/>
              </a:solidFill>
            </a:endParaRPr>
          </a:p>
          <a:p>
            <a:pPr indent="0" lvl="0" marL="0" rtl="0" algn="l">
              <a:spcBef>
                <a:spcPts val="0"/>
              </a:spcBef>
              <a:spcAft>
                <a:spcPts val="0"/>
              </a:spcAft>
              <a:buNone/>
            </a:pPr>
            <a:r>
              <a:rPr b="1" lang="en" sz="700"/>
              <a:t> Submitted: </a:t>
            </a:r>
            <a:r>
              <a:rPr lang="en" sz="700"/>
              <a:t>                        10-19-2018</a:t>
            </a:r>
            <a:endParaRPr sz="700"/>
          </a:p>
          <a:p>
            <a:pPr indent="0" lvl="0" marL="0" rtl="0" algn="l">
              <a:spcBef>
                <a:spcPts val="0"/>
              </a:spcBef>
              <a:spcAft>
                <a:spcPts val="0"/>
              </a:spcAft>
              <a:buNone/>
            </a:pPr>
            <a:r>
              <a:rPr b="1" lang="en" sz="700"/>
              <a:t> Status:</a:t>
            </a:r>
            <a:r>
              <a:rPr lang="en" sz="700"/>
              <a:t>                                  </a:t>
            </a:r>
            <a:r>
              <a:rPr lang="en" sz="700">
                <a:solidFill>
                  <a:srgbClr val="999999"/>
                </a:solidFill>
              </a:rPr>
              <a:t> </a:t>
            </a:r>
            <a:r>
              <a:rPr lang="en" sz="700">
                <a:solidFill>
                  <a:srgbClr val="666666"/>
                </a:solidFill>
              </a:rPr>
              <a:t>Reserved</a:t>
            </a:r>
            <a:endParaRPr sz="700">
              <a:solidFill>
                <a:srgbClr val="666666"/>
              </a:solidFill>
            </a:endParaRPr>
          </a:p>
          <a:p>
            <a:pPr indent="0" lvl="0" marL="0" rtl="0" algn="l">
              <a:spcBef>
                <a:spcPts val="0"/>
              </a:spcBef>
              <a:spcAft>
                <a:spcPts val="0"/>
              </a:spcAft>
              <a:buNone/>
            </a:pPr>
            <a:r>
              <a:rPr b="1" lang="en" sz="700"/>
              <a:t> Scans:</a:t>
            </a:r>
            <a:r>
              <a:rPr lang="en" sz="700"/>
              <a:t>                                            N/A</a:t>
            </a:r>
            <a:endParaRPr sz="700"/>
          </a:p>
        </p:txBody>
      </p:sp>
      <p:sp>
        <p:nvSpPr>
          <p:cNvPr id="1344" name="Google Shape;1344;p43"/>
          <p:cNvSpPr/>
          <p:nvPr/>
        </p:nvSpPr>
        <p:spPr>
          <a:xfrm>
            <a:off x="3333725" y="2871300"/>
            <a:ext cx="685200" cy="149400"/>
          </a:xfrm>
          <a:prstGeom prst="roundRect">
            <a:avLst>
              <a:gd fmla="val 0"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Push</a:t>
            </a:r>
            <a:endParaRPr b="1" sz="800"/>
          </a:p>
        </p:txBody>
      </p:sp>
      <p:sp>
        <p:nvSpPr>
          <p:cNvPr id="1345" name="Google Shape;1345;p43"/>
          <p:cNvSpPr/>
          <p:nvPr/>
        </p:nvSpPr>
        <p:spPr>
          <a:xfrm>
            <a:off x="4134450" y="2871300"/>
            <a:ext cx="685200" cy="149400"/>
          </a:xfrm>
          <a:prstGeom prst="roundRect">
            <a:avLst>
              <a:gd fmla="val 0" name="adj"/>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Archive</a:t>
            </a:r>
            <a:endParaRPr b="1" sz="800"/>
          </a:p>
        </p:txBody>
      </p:sp>
      <p:sp>
        <p:nvSpPr>
          <p:cNvPr id="1346" name="Google Shape;1346;p43"/>
          <p:cNvSpPr/>
          <p:nvPr/>
        </p:nvSpPr>
        <p:spPr>
          <a:xfrm>
            <a:off x="3306042" y="2308400"/>
            <a:ext cx="93900" cy="933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600">
                <a:solidFill>
                  <a:schemeClr val="dk2"/>
                </a:solidFill>
              </a:rPr>
              <a:t>A</a:t>
            </a:r>
            <a:endParaRPr b="1" sz="600">
              <a:solidFill>
                <a:schemeClr val="dk2"/>
              </a:solidFill>
            </a:endParaRPr>
          </a:p>
        </p:txBody>
      </p:sp>
      <p:grpSp>
        <p:nvGrpSpPr>
          <p:cNvPr id="1347" name="Google Shape;1347;p43"/>
          <p:cNvGrpSpPr/>
          <p:nvPr/>
        </p:nvGrpSpPr>
        <p:grpSpPr>
          <a:xfrm>
            <a:off x="3025138" y="1481313"/>
            <a:ext cx="71370" cy="59475"/>
            <a:chOff x="2016275" y="468900"/>
            <a:chExt cx="549000" cy="457500"/>
          </a:xfrm>
        </p:grpSpPr>
        <p:sp>
          <p:nvSpPr>
            <p:cNvPr id="1348" name="Google Shape;1348;p43"/>
            <p:cNvSpPr/>
            <p:nvPr/>
          </p:nvSpPr>
          <p:spPr>
            <a:xfrm>
              <a:off x="2199275" y="468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3"/>
            <p:cNvSpPr/>
            <p:nvPr/>
          </p:nvSpPr>
          <p:spPr>
            <a:xfrm>
              <a:off x="2016275" y="468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3"/>
            <p:cNvSpPr/>
            <p:nvPr/>
          </p:nvSpPr>
          <p:spPr>
            <a:xfrm>
              <a:off x="2199275" y="651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3"/>
            <p:cNvSpPr/>
            <p:nvPr/>
          </p:nvSpPr>
          <p:spPr>
            <a:xfrm>
              <a:off x="2016275" y="651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3"/>
            <p:cNvSpPr/>
            <p:nvPr/>
          </p:nvSpPr>
          <p:spPr>
            <a:xfrm>
              <a:off x="2199275" y="834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3"/>
            <p:cNvSpPr/>
            <p:nvPr/>
          </p:nvSpPr>
          <p:spPr>
            <a:xfrm>
              <a:off x="2016275" y="834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43"/>
          <p:cNvGrpSpPr/>
          <p:nvPr/>
        </p:nvGrpSpPr>
        <p:grpSpPr>
          <a:xfrm>
            <a:off x="4791638" y="1481313"/>
            <a:ext cx="71370" cy="59475"/>
            <a:chOff x="2016275" y="468900"/>
            <a:chExt cx="549000" cy="457500"/>
          </a:xfrm>
        </p:grpSpPr>
        <p:sp>
          <p:nvSpPr>
            <p:cNvPr id="1355" name="Google Shape;1355;p43"/>
            <p:cNvSpPr/>
            <p:nvPr/>
          </p:nvSpPr>
          <p:spPr>
            <a:xfrm>
              <a:off x="2199275" y="468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3"/>
            <p:cNvSpPr/>
            <p:nvPr/>
          </p:nvSpPr>
          <p:spPr>
            <a:xfrm>
              <a:off x="2016275" y="468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3"/>
            <p:cNvSpPr/>
            <p:nvPr/>
          </p:nvSpPr>
          <p:spPr>
            <a:xfrm>
              <a:off x="2199275" y="651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3"/>
            <p:cNvSpPr/>
            <p:nvPr/>
          </p:nvSpPr>
          <p:spPr>
            <a:xfrm>
              <a:off x="2016275" y="651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3"/>
            <p:cNvSpPr/>
            <p:nvPr/>
          </p:nvSpPr>
          <p:spPr>
            <a:xfrm>
              <a:off x="2199275" y="834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3"/>
            <p:cNvSpPr/>
            <p:nvPr/>
          </p:nvSpPr>
          <p:spPr>
            <a:xfrm>
              <a:off x="2016275" y="834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47" name="Shape 147"/>
        <p:cNvGrpSpPr/>
        <p:nvPr/>
      </p:nvGrpSpPr>
      <p:grpSpPr>
        <a:xfrm>
          <a:off x="0" y="0"/>
          <a:ext cx="0" cy="0"/>
          <a:chOff x="0" y="0"/>
          <a:chExt cx="0" cy="0"/>
        </a:xfrm>
      </p:grpSpPr>
      <p:sp>
        <p:nvSpPr>
          <p:cNvPr id="148" name="Google Shape;148;p16"/>
          <p:cNvSpPr/>
          <p:nvPr/>
        </p:nvSpPr>
        <p:spPr>
          <a:xfrm>
            <a:off x="1143150" y="591600"/>
            <a:ext cx="6858000" cy="45519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150" name="Google Shape;150;p16"/>
          <p:cNvSpPr txBox="1"/>
          <p:nvPr/>
        </p:nvSpPr>
        <p:spPr>
          <a:xfrm>
            <a:off x="4818925" y="51600"/>
            <a:ext cx="1045800" cy="135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800"/>
              <a:t>Email Address</a:t>
            </a:r>
            <a:endParaRPr b="1" sz="800"/>
          </a:p>
        </p:txBody>
      </p:sp>
      <p:sp>
        <p:nvSpPr>
          <p:cNvPr id="151" name="Google Shape;151;p16"/>
          <p:cNvSpPr txBox="1"/>
          <p:nvPr/>
        </p:nvSpPr>
        <p:spPr>
          <a:xfrm>
            <a:off x="5980325" y="51600"/>
            <a:ext cx="1045800" cy="135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800"/>
              <a:t>Password</a:t>
            </a:r>
            <a:endParaRPr b="1" sz="800"/>
          </a:p>
        </p:txBody>
      </p:sp>
      <p:sp>
        <p:nvSpPr>
          <p:cNvPr id="152" name="Google Shape;152;p16"/>
          <p:cNvSpPr txBox="1"/>
          <p:nvPr/>
        </p:nvSpPr>
        <p:spPr>
          <a:xfrm>
            <a:off x="1143150" y="715425"/>
            <a:ext cx="52653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Post to RIT!</a:t>
            </a:r>
            <a:endParaRPr sz="2400"/>
          </a:p>
        </p:txBody>
      </p:sp>
      <p:sp>
        <p:nvSpPr>
          <p:cNvPr id="153" name="Google Shape;153;p16"/>
          <p:cNvSpPr/>
          <p:nvPr/>
        </p:nvSpPr>
        <p:spPr>
          <a:xfrm>
            <a:off x="1776750" y="1315350"/>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Subject</a:t>
            </a:r>
            <a:endParaRPr b="1"/>
          </a:p>
        </p:txBody>
      </p:sp>
      <p:sp>
        <p:nvSpPr>
          <p:cNvPr id="154" name="Google Shape;154;p16"/>
          <p:cNvSpPr/>
          <p:nvPr/>
        </p:nvSpPr>
        <p:spPr>
          <a:xfrm>
            <a:off x="1776750" y="1924025"/>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Message</a:t>
            </a:r>
            <a:endParaRPr b="1"/>
          </a:p>
        </p:txBody>
      </p:sp>
      <p:sp>
        <p:nvSpPr>
          <p:cNvPr id="155" name="Google Shape;155;p16"/>
          <p:cNvSpPr/>
          <p:nvPr/>
        </p:nvSpPr>
        <p:spPr>
          <a:xfrm>
            <a:off x="1776850" y="2748075"/>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Content</a:t>
            </a:r>
            <a:endParaRPr b="1"/>
          </a:p>
        </p:txBody>
      </p:sp>
      <p:sp>
        <p:nvSpPr>
          <p:cNvPr id="156" name="Google Shape;156;p16"/>
          <p:cNvSpPr/>
          <p:nvPr/>
        </p:nvSpPr>
        <p:spPr>
          <a:xfrm>
            <a:off x="1776850" y="3352550"/>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Email</a:t>
            </a:r>
            <a:endParaRPr b="1"/>
          </a:p>
        </p:txBody>
      </p:sp>
      <p:sp>
        <p:nvSpPr>
          <p:cNvPr id="157" name="Google Shape;157;p16"/>
          <p:cNvSpPr/>
          <p:nvPr/>
        </p:nvSpPr>
        <p:spPr>
          <a:xfrm>
            <a:off x="3745500" y="4620925"/>
            <a:ext cx="1653000" cy="392100"/>
          </a:xfrm>
          <a:prstGeom prst="roundRect">
            <a:avLst>
              <a:gd fmla="val 16667"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Submit Request</a:t>
            </a:r>
            <a:endParaRPr b="1"/>
          </a:p>
        </p:txBody>
      </p:sp>
      <p:sp>
        <p:nvSpPr>
          <p:cNvPr id="158" name="Google Shape;158;p16"/>
          <p:cNvSpPr txBox="1"/>
          <p:nvPr/>
        </p:nvSpPr>
        <p:spPr>
          <a:xfrm>
            <a:off x="2993800" y="13129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What’s your headline?</a:t>
            </a:r>
            <a:endParaRPr sz="1000"/>
          </a:p>
        </p:txBody>
      </p:sp>
      <p:sp>
        <p:nvSpPr>
          <p:cNvPr id="159" name="Google Shape;159;p16"/>
          <p:cNvSpPr txBox="1"/>
          <p:nvPr/>
        </p:nvSpPr>
        <p:spPr>
          <a:xfrm>
            <a:off x="2993800" y="19240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would you like to tell people?</a:t>
            </a:r>
            <a:endParaRPr sz="1000"/>
          </a:p>
        </p:txBody>
      </p:sp>
      <p:sp>
        <p:nvSpPr>
          <p:cNvPr id="160" name="Google Shape;160;p16"/>
          <p:cNvSpPr txBox="1"/>
          <p:nvPr/>
        </p:nvSpPr>
        <p:spPr>
          <a:xfrm>
            <a:off x="2993800" y="2748088"/>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Where are you redirecting people?</a:t>
            </a:r>
            <a:endParaRPr sz="1000"/>
          </a:p>
        </p:txBody>
      </p:sp>
      <p:sp>
        <p:nvSpPr>
          <p:cNvPr id="161" name="Google Shape;161;p16"/>
          <p:cNvSpPr txBox="1"/>
          <p:nvPr/>
        </p:nvSpPr>
        <p:spPr>
          <a:xfrm>
            <a:off x="2993800" y="3352538"/>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Your email address</a:t>
            </a:r>
            <a:endParaRPr sz="1000"/>
          </a:p>
        </p:txBody>
      </p:sp>
      <p:sp>
        <p:nvSpPr>
          <p:cNvPr id="162" name="Google Shape;162;p16"/>
          <p:cNvSpPr/>
          <p:nvPr/>
        </p:nvSpPr>
        <p:spPr>
          <a:xfrm>
            <a:off x="7141725" y="187200"/>
            <a:ext cx="7647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In</a:t>
            </a:r>
            <a:endParaRPr b="1" sz="1200">
              <a:solidFill>
                <a:srgbClr val="FFFFFF"/>
              </a:solidFill>
            </a:endParaRPr>
          </a:p>
        </p:txBody>
      </p:sp>
      <p:sp>
        <p:nvSpPr>
          <p:cNvPr id="163" name="Google Shape;163;p16">
            <a:hlinkClick action="ppaction://hlinksldjump" r:id="rId3"/>
          </p:cNvPr>
          <p:cNvSpPr/>
          <p:nvPr/>
        </p:nvSpPr>
        <p:spPr>
          <a:xfrm>
            <a:off x="1139800" y="0"/>
            <a:ext cx="208470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1776850" y="3957038"/>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Device</a:t>
            </a:r>
            <a:endParaRPr b="1"/>
          </a:p>
        </p:txBody>
      </p:sp>
      <p:sp>
        <p:nvSpPr>
          <p:cNvPr id="165" name="Google Shape;165;p16"/>
          <p:cNvSpPr txBox="1"/>
          <p:nvPr/>
        </p:nvSpPr>
        <p:spPr>
          <a:xfrm>
            <a:off x="2993800" y="39570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device would you like to post to?</a:t>
            </a:r>
            <a:endParaRPr sz="1000"/>
          </a:p>
        </p:txBody>
      </p:sp>
      <p:sp>
        <p:nvSpPr>
          <p:cNvPr id="166" name="Google Shape;166;p16"/>
          <p:cNvSpPr/>
          <p:nvPr/>
        </p:nvSpPr>
        <p:spPr>
          <a:xfrm>
            <a:off x="1776650" y="1534950"/>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167" name="Google Shape;167;p16"/>
          <p:cNvSpPr/>
          <p:nvPr/>
        </p:nvSpPr>
        <p:spPr>
          <a:xfrm>
            <a:off x="1776750" y="2143625"/>
            <a:ext cx="5590800" cy="439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1776750" y="2967675"/>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1776750" y="3572150"/>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1776750" y="4176638"/>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rot="10800000">
            <a:off x="7116875" y="4226750"/>
            <a:ext cx="162600" cy="1194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a:hlinkClick action="ppaction://hlinksldjump" r:id="rId4"/>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a:hlinkClick action="ppaction://hlinksldjump" r:id="rId5"/>
          </p:cNvPr>
          <p:cNvSpPr/>
          <p:nvPr/>
        </p:nvSpPr>
        <p:spPr>
          <a:xfrm>
            <a:off x="4818925" y="187200"/>
            <a:ext cx="1045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a:hlinkClick action="ppaction://hlinksldjump" r:id="rId6"/>
          </p:cNvPr>
          <p:cNvSpPr/>
          <p:nvPr/>
        </p:nvSpPr>
        <p:spPr>
          <a:xfrm>
            <a:off x="5980325" y="187200"/>
            <a:ext cx="1045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78" name="Shape 178"/>
        <p:cNvGrpSpPr/>
        <p:nvPr/>
      </p:nvGrpSpPr>
      <p:grpSpPr>
        <a:xfrm>
          <a:off x="0" y="0"/>
          <a:ext cx="0" cy="0"/>
          <a:chOff x="0" y="0"/>
          <a:chExt cx="0" cy="0"/>
        </a:xfrm>
      </p:grpSpPr>
      <p:sp>
        <p:nvSpPr>
          <p:cNvPr id="179" name="Google Shape;179;p17"/>
          <p:cNvSpPr/>
          <p:nvPr/>
        </p:nvSpPr>
        <p:spPr>
          <a:xfrm>
            <a:off x="1143150" y="594000"/>
            <a:ext cx="6858000" cy="4549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181" name="Google Shape;181;p17"/>
          <p:cNvSpPr txBox="1"/>
          <p:nvPr/>
        </p:nvSpPr>
        <p:spPr>
          <a:xfrm>
            <a:off x="4818925" y="51600"/>
            <a:ext cx="1045800" cy="135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800"/>
              <a:t>Email Address</a:t>
            </a:r>
            <a:endParaRPr b="1" sz="800"/>
          </a:p>
        </p:txBody>
      </p:sp>
      <p:sp>
        <p:nvSpPr>
          <p:cNvPr id="182" name="Google Shape;182;p17"/>
          <p:cNvSpPr txBox="1"/>
          <p:nvPr/>
        </p:nvSpPr>
        <p:spPr>
          <a:xfrm>
            <a:off x="5980325" y="51600"/>
            <a:ext cx="1045800" cy="135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800"/>
              <a:t>Password</a:t>
            </a:r>
            <a:endParaRPr b="1" sz="800"/>
          </a:p>
        </p:txBody>
      </p:sp>
      <p:sp>
        <p:nvSpPr>
          <p:cNvPr id="183" name="Google Shape;183;p17"/>
          <p:cNvSpPr txBox="1"/>
          <p:nvPr/>
        </p:nvSpPr>
        <p:spPr>
          <a:xfrm>
            <a:off x="1143150" y="715425"/>
            <a:ext cx="52653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Post to RIT!</a:t>
            </a:r>
            <a:endParaRPr sz="2400"/>
          </a:p>
        </p:txBody>
      </p:sp>
      <p:sp>
        <p:nvSpPr>
          <p:cNvPr id="184" name="Google Shape;184;p17"/>
          <p:cNvSpPr/>
          <p:nvPr/>
        </p:nvSpPr>
        <p:spPr>
          <a:xfrm>
            <a:off x="1776750" y="1315350"/>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Subject</a:t>
            </a:r>
            <a:endParaRPr b="1"/>
          </a:p>
        </p:txBody>
      </p:sp>
      <p:sp>
        <p:nvSpPr>
          <p:cNvPr id="185" name="Google Shape;185;p17"/>
          <p:cNvSpPr/>
          <p:nvPr/>
        </p:nvSpPr>
        <p:spPr>
          <a:xfrm>
            <a:off x="1776750" y="1924025"/>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Message</a:t>
            </a:r>
            <a:endParaRPr b="1"/>
          </a:p>
        </p:txBody>
      </p:sp>
      <p:sp>
        <p:nvSpPr>
          <p:cNvPr id="186" name="Google Shape;186;p17"/>
          <p:cNvSpPr/>
          <p:nvPr/>
        </p:nvSpPr>
        <p:spPr>
          <a:xfrm>
            <a:off x="1776850" y="2748075"/>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Content</a:t>
            </a:r>
            <a:endParaRPr b="1"/>
          </a:p>
        </p:txBody>
      </p:sp>
      <p:sp>
        <p:nvSpPr>
          <p:cNvPr id="187" name="Google Shape;187;p17"/>
          <p:cNvSpPr/>
          <p:nvPr/>
        </p:nvSpPr>
        <p:spPr>
          <a:xfrm>
            <a:off x="1776850" y="3352550"/>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Email</a:t>
            </a:r>
            <a:endParaRPr b="1"/>
          </a:p>
        </p:txBody>
      </p:sp>
      <p:sp>
        <p:nvSpPr>
          <p:cNvPr id="188" name="Google Shape;188;p17"/>
          <p:cNvSpPr txBox="1"/>
          <p:nvPr/>
        </p:nvSpPr>
        <p:spPr>
          <a:xfrm>
            <a:off x="2993800" y="13129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What’s your headline?</a:t>
            </a:r>
            <a:endParaRPr sz="1000"/>
          </a:p>
        </p:txBody>
      </p:sp>
      <p:sp>
        <p:nvSpPr>
          <p:cNvPr id="189" name="Google Shape;189;p17"/>
          <p:cNvSpPr txBox="1"/>
          <p:nvPr/>
        </p:nvSpPr>
        <p:spPr>
          <a:xfrm>
            <a:off x="2993800" y="19240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would you like to tell people?</a:t>
            </a:r>
            <a:endParaRPr sz="1000"/>
          </a:p>
        </p:txBody>
      </p:sp>
      <p:sp>
        <p:nvSpPr>
          <p:cNvPr id="190" name="Google Shape;190;p17"/>
          <p:cNvSpPr txBox="1"/>
          <p:nvPr/>
        </p:nvSpPr>
        <p:spPr>
          <a:xfrm>
            <a:off x="2993800" y="2748088"/>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Where are you redirecting people?</a:t>
            </a:r>
            <a:endParaRPr sz="1000"/>
          </a:p>
        </p:txBody>
      </p:sp>
      <p:sp>
        <p:nvSpPr>
          <p:cNvPr id="191" name="Google Shape;191;p17"/>
          <p:cNvSpPr txBox="1"/>
          <p:nvPr/>
        </p:nvSpPr>
        <p:spPr>
          <a:xfrm>
            <a:off x="2993800" y="3352538"/>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Your email address</a:t>
            </a:r>
            <a:endParaRPr sz="1000"/>
          </a:p>
        </p:txBody>
      </p:sp>
      <p:sp>
        <p:nvSpPr>
          <p:cNvPr id="192" name="Google Shape;192;p17"/>
          <p:cNvSpPr/>
          <p:nvPr/>
        </p:nvSpPr>
        <p:spPr>
          <a:xfrm>
            <a:off x="5980325" y="187200"/>
            <a:ext cx="1045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rPr>
              <a:t>**********</a:t>
            </a:r>
            <a:endParaRPr/>
          </a:p>
        </p:txBody>
      </p:sp>
      <p:sp>
        <p:nvSpPr>
          <p:cNvPr id="193" name="Google Shape;193;p17"/>
          <p:cNvSpPr/>
          <p:nvPr/>
        </p:nvSpPr>
        <p:spPr>
          <a:xfrm>
            <a:off x="4818925" y="187200"/>
            <a:ext cx="1045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rPr>
              <a:t>kxrvse@rit.edu</a:t>
            </a:r>
            <a:endParaRPr/>
          </a:p>
        </p:txBody>
      </p:sp>
      <p:sp>
        <p:nvSpPr>
          <p:cNvPr id="194" name="Google Shape;194;p17"/>
          <p:cNvSpPr/>
          <p:nvPr/>
        </p:nvSpPr>
        <p:spPr>
          <a:xfrm>
            <a:off x="1776650" y="1534950"/>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195" name="Google Shape;195;p17"/>
          <p:cNvSpPr/>
          <p:nvPr/>
        </p:nvSpPr>
        <p:spPr>
          <a:xfrm>
            <a:off x="1776750" y="2143625"/>
            <a:ext cx="5590800" cy="439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1776750" y="2967675"/>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1776750" y="3572150"/>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a:hlinkClick action="ppaction://hlinksldjump" r:id="rId3"/>
          </p:cNvPr>
          <p:cNvSpPr/>
          <p:nvPr/>
        </p:nvSpPr>
        <p:spPr>
          <a:xfrm>
            <a:off x="1139800" y="0"/>
            <a:ext cx="208470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1776850" y="3957038"/>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Device</a:t>
            </a:r>
            <a:endParaRPr b="1"/>
          </a:p>
        </p:txBody>
      </p:sp>
      <p:sp>
        <p:nvSpPr>
          <p:cNvPr id="200" name="Google Shape;200;p17"/>
          <p:cNvSpPr/>
          <p:nvPr/>
        </p:nvSpPr>
        <p:spPr>
          <a:xfrm>
            <a:off x="3745500" y="4620925"/>
            <a:ext cx="1653000" cy="392100"/>
          </a:xfrm>
          <a:prstGeom prst="roundRect">
            <a:avLst>
              <a:gd fmla="val 16667"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Submit Request</a:t>
            </a:r>
            <a:endParaRPr b="1"/>
          </a:p>
        </p:txBody>
      </p:sp>
      <p:sp>
        <p:nvSpPr>
          <p:cNvPr id="201" name="Google Shape;201;p17"/>
          <p:cNvSpPr txBox="1"/>
          <p:nvPr/>
        </p:nvSpPr>
        <p:spPr>
          <a:xfrm>
            <a:off x="2993800" y="39570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device would you like to post to?</a:t>
            </a:r>
            <a:endParaRPr sz="1000"/>
          </a:p>
        </p:txBody>
      </p:sp>
      <p:sp>
        <p:nvSpPr>
          <p:cNvPr id="202" name="Google Shape;202;p17"/>
          <p:cNvSpPr/>
          <p:nvPr/>
        </p:nvSpPr>
        <p:spPr>
          <a:xfrm>
            <a:off x="1776750" y="4176638"/>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rot="10800000">
            <a:off x="7116875" y="4226750"/>
            <a:ext cx="162600" cy="1194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a:hlinkClick action="ppaction://hlinksldjump" r:id="rId4"/>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a:hlinkClick action="ppaction://hlinksldjump" r:id="rId5"/>
          </p:cNvPr>
          <p:cNvSpPr/>
          <p:nvPr/>
        </p:nvSpPr>
        <p:spPr>
          <a:xfrm>
            <a:off x="7141725" y="187200"/>
            <a:ext cx="7647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In</a:t>
            </a:r>
            <a:endParaRPr b="1" sz="12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209" name="Shape 209"/>
        <p:cNvGrpSpPr/>
        <p:nvPr/>
      </p:nvGrpSpPr>
      <p:grpSpPr>
        <a:xfrm>
          <a:off x="0" y="0"/>
          <a:ext cx="0" cy="0"/>
          <a:chOff x="0" y="0"/>
          <a:chExt cx="0" cy="0"/>
        </a:xfrm>
      </p:grpSpPr>
      <p:sp>
        <p:nvSpPr>
          <p:cNvPr id="210" name="Google Shape;210;p18"/>
          <p:cNvSpPr/>
          <p:nvPr/>
        </p:nvSpPr>
        <p:spPr>
          <a:xfrm>
            <a:off x="1143150" y="25"/>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212" name="Google Shape;212;p18">
            <a:hlinkClick action="ppaction://hlinksldjump" r:id="rId3"/>
          </p:cNvPr>
          <p:cNvSpPr/>
          <p:nvPr/>
        </p:nvSpPr>
        <p:spPr>
          <a:xfrm>
            <a:off x="1139800" y="0"/>
            <a:ext cx="208470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txBox="1"/>
          <p:nvPr/>
        </p:nvSpPr>
        <p:spPr>
          <a:xfrm>
            <a:off x="4703300" y="106900"/>
            <a:ext cx="24096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Domain Administrator @ RIT</a:t>
            </a:r>
            <a:endParaRPr b="1" sz="1200"/>
          </a:p>
        </p:txBody>
      </p:sp>
      <p:sp>
        <p:nvSpPr>
          <p:cNvPr id="214" name="Google Shape;214;p18"/>
          <p:cNvSpPr txBox="1"/>
          <p:nvPr/>
        </p:nvSpPr>
        <p:spPr>
          <a:xfrm>
            <a:off x="5302200" y="301600"/>
            <a:ext cx="18108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Kal Rabb</a:t>
            </a:r>
            <a:endParaRPr b="1" sz="1200"/>
          </a:p>
        </p:txBody>
      </p:sp>
      <p:sp>
        <p:nvSpPr>
          <p:cNvPr id="215" name="Google Shape;215;p18"/>
          <p:cNvSpPr txBox="1"/>
          <p:nvPr/>
        </p:nvSpPr>
        <p:spPr>
          <a:xfrm>
            <a:off x="1312650" y="1290900"/>
            <a:ext cx="6518700" cy="36939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chemeClr val="dk1"/>
              </a:solidFill>
            </a:endParaRPr>
          </a:p>
        </p:txBody>
      </p:sp>
      <p:sp>
        <p:nvSpPr>
          <p:cNvPr id="216" name="Google Shape;216;p18"/>
          <p:cNvSpPr/>
          <p:nvPr/>
        </p:nvSpPr>
        <p:spPr>
          <a:xfrm>
            <a:off x="7737450" y="1290900"/>
            <a:ext cx="93900" cy="36939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p:nvPr/>
        </p:nvSpPr>
        <p:spPr>
          <a:xfrm>
            <a:off x="7756950" y="1406550"/>
            <a:ext cx="54900" cy="3462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7756950" y="131127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rot="10800000">
            <a:off x="7756950" y="491072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a:off x="1481325" y="1442150"/>
            <a:ext cx="1649400" cy="1652700"/>
          </a:xfrm>
          <a:prstGeom prst="roundRect">
            <a:avLst>
              <a:gd fmla="val 3347" name="adj"/>
            </a:avLst>
          </a:prstGeom>
          <a:solidFill>
            <a:schemeClr val="lt2"/>
          </a:solidFill>
          <a:ln cap="flat" cmpd="sng" w="9525">
            <a:solidFill>
              <a:srgbClr val="000000"/>
            </a:solidFill>
            <a:prstDash val="solid"/>
            <a:round/>
            <a:headEnd len="sm" w="sm" type="none"/>
            <a:tailEnd len="sm" w="sm" type="none"/>
          </a:ln>
        </p:spPr>
        <p:txBody>
          <a:bodyPr anchorCtr="0" anchor="t" bIns="91425" lIns="0" spcFirstLastPara="1" rIns="0" wrap="square" tIns="0">
            <a:noAutofit/>
          </a:bodyPr>
          <a:lstStyle/>
          <a:p>
            <a:pPr indent="0" lvl="0" marL="0" rtl="0" algn="l">
              <a:spcBef>
                <a:spcPts val="0"/>
              </a:spcBef>
              <a:spcAft>
                <a:spcPts val="0"/>
              </a:spcAft>
              <a:buNone/>
            </a:pPr>
            <a:r>
              <a:rPr b="1" lang="en" sz="700"/>
              <a:t> Lost Student ID</a:t>
            </a:r>
            <a:endParaRPr b="1" sz="700"/>
          </a:p>
          <a:p>
            <a:pPr indent="0" lvl="0" marL="0" rtl="0" algn="l">
              <a:spcBef>
                <a:spcPts val="0"/>
              </a:spcBef>
              <a:spcAft>
                <a:spcPts val="0"/>
              </a:spcAft>
              <a:buNone/>
            </a:pPr>
            <a:r>
              <a:rPr lang="en" sz="700"/>
              <a:t> My name is Matt Dunn. Please</a:t>
            </a:r>
            <a:endParaRPr sz="700"/>
          </a:p>
          <a:p>
            <a:pPr indent="0" lvl="0" marL="0" rtl="0" algn="l">
              <a:spcBef>
                <a:spcPts val="0"/>
              </a:spcBef>
              <a:spcAft>
                <a:spcPts val="0"/>
              </a:spcAft>
              <a:buNone/>
            </a:pPr>
            <a:r>
              <a:rPr lang="en" sz="700"/>
              <a:t> email me if you find it. Thanks!</a:t>
            </a:r>
            <a:br>
              <a:rPr b="1" lang="en" sz="700"/>
            </a:br>
            <a:endParaRPr b="1" sz="700"/>
          </a:p>
          <a:p>
            <a:pPr indent="0" lvl="0" marL="0" rtl="0" algn="l">
              <a:spcBef>
                <a:spcPts val="0"/>
              </a:spcBef>
              <a:spcAft>
                <a:spcPts val="0"/>
              </a:spcAft>
              <a:buNone/>
            </a:pPr>
            <a:r>
              <a:t/>
            </a:r>
            <a:endParaRPr b="1" sz="700"/>
          </a:p>
          <a:p>
            <a:pPr indent="0" lvl="0" marL="0" rtl="0" algn="l">
              <a:spcBef>
                <a:spcPts val="0"/>
              </a:spcBef>
              <a:spcAft>
                <a:spcPts val="0"/>
              </a:spcAft>
              <a:buNone/>
            </a:pPr>
            <a:r>
              <a:t/>
            </a:r>
            <a:endParaRPr b="1" sz="700"/>
          </a:p>
          <a:p>
            <a:pPr indent="0" lvl="0" marL="0" rtl="0" algn="l">
              <a:spcBef>
                <a:spcPts val="0"/>
              </a:spcBef>
              <a:spcAft>
                <a:spcPts val="0"/>
              </a:spcAft>
              <a:buNone/>
            </a:pPr>
            <a:r>
              <a:rPr lang="en" sz="700"/>
              <a:t> mbd9441@rit.edu</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en" sz="700">
                <a:solidFill>
                  <a:schemeClr val="dk1"/>
                </a:solidFill>
              </a:rPr>
              <a:t>      mbd9441@rit.edu</a:t>
            </a:r>
            <a:endParaRPr sz="700">
              <a:solidFill>
                <a:schemeClr val="dk1"/>
              </a:solidFill>
            </a:endParaRPr>
          </a:p>
          <a:p>
            <a:pPr indent="0" lvl="0" marL="0" rtl="0" algn="l">
              <a:spcBef>
                <a:spcPts val="0"/>
              </a:spcBef>
              <a:spcAft>
                <a:spcPts val="0"/>
              </a:spcAft>
              <a:buClr>
                <a:schemeClr val="dk1"/>
              </a:buClr>
              <a:buSzPts val="1100"/>
              <a:buFont typeface="Arial"/>
              <a:buNone/>
            </a:pPr>
            <a:r>
              <a:rPr b="1" lang="en" sz="700">
                <a:solidFill>
                  <a:schemeClr val="dk1"/>
                </a:solidFill>
              </a:rPr>
              <a:t> Device:</a:t>
            </a:r>
            <a:r>
              <a:rPr lang="en" sz="700">
                <a:solidFill>
                  <a:schemeClr val="dk1"/>
                </a:solidFill>
              </a:rPr>
              <a:t>  Golisano First Floor Hallway 1</a:t>
            </a:r>
            <a:endParaRPr sz="700">
              <a:solidFill>
                <a:schemeClr val="dk1"/>
              </a:solidFill>
            </a:endParaRPr>
          </a:p>
          <a:p>
            <a:pPr indent="0" lvl="0" marL="0" rtl="0" algn="l">
              <a:spcBef>
                <a:spcPts val="0"/>
              </a:spcBef>
              <a:spcAft>
                <a:spcPts val="0"/>
              </a:spcAft>
              <a:buNone/>
            </a:pPr>
            <a:r>
              <a:rPr b="1" lang="en" sz="700"/>
              <a:t> Submitted: </a:t>
            </a:r>
            <a:r>
              <a:rPr lang="en" sz="700"/>
              <a:t>                        10-19-2018</a:t>
            </a:r>
            <a:endParaRPr sz="700"/>
          </a:p>
          <a:p>
            <a:pPr indent="0" lvl="0" marL="0" rtl="0" algn="l">
              <a:spcBef>
                <a:spcPts val="0"/>
              </a:spcBef>
              <a:spcAft>
                <a:spcPts val="0"/>
              </a:spcAft>
              <a:buNone/>
            </a:pPr>
            <a:r>
              <a:rPr b="1" lang="en" sz="700"/>
              <a:t> Status:</a:t>
            </a:r>
            <a:r>
              <a:rPr lang="en" sz="700"/>
              <a:t>                                     </a:t>
            </a:r>
            <a:r>
              <a:rPr lang="en" sz="700">
                <a:solidFill>
                  <a:srgbClr val="BF9000"/>
                </a:solidFill>
              </a:rPr>
              <a:t>Pending</a:t>
            </a:r>
            <a:endParaRPr sz="700">
              <a:solidFill>
                <a:srgbClr val="BF9000"/>
              </a:solidFill>
            </a:endParaRPr>
          </a:p>
          <a:p>
            <a:pPr indent="0" lvl="0" marL="0" rtl="0" algn="l">
              <a:spcBef>
                <a:spcPts val="0"/>
              </a:spcBef>
              <a:spcAft>
                <a:spcPts val="0"/>
              </a:spcAft>
              <a:buNone/>
            </a:pPr>
            <a:r>
              <a:rPr b="1" lang="en" sz="700"/>
              <a:t> Scans:</a:t>
            </a:r>
            <a:r>
              <a:rPr lang="en" sz="700"/>
              <a:t>                                            N/A</a:t>
            </a:r>
            <a:endParaRPr sz="700"/>
          </a:p>
        </p:txBody>
      </p:sp>
      <p:sp>
        <p:nvSpPr>
          <p:cNvPr id="221" name="Google Shape;221;p18">
            <a:hlinkClick action="ppaction://hlinkshowjump?jump=firstslide"/>
          </p:cNvPr>
          <p:cNvSpPr/>
          <p:nvPr/>
        </p:nvSpPr>
        <p:spPr>
          <a:xfrm>
            <a:off x="7112900" y="187200"/>
            <a:ext cx="7935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Out</a:t>
            </a:r>
            <a:endParaRPr b="1" sz="1200">
              <a:solidFill>
                <a:srgbClr val="FFFFFF"/>
              </a:solidFill>
            </a:endParaRPr>
          </a:p>
        </p:txBody>
      </p:sp>
      <p:grpSp>
        <p:nvGrpSpPr>
          <p:cNvPr id="222" name="Google Shape;222;p18"/>
          <p:cNvGrpSpPr/>
          <p:nvPr/>
        </p:nvGrpSpPr>
        <p:grpSpPr>
          <a:xfrm>
            <a:off x="7113000" y="928200"/>
            <a:ext cx="247800" cy="246900"/>
            <a:chOff x="6834025" y="893425"/>
            <a:chExt cx="247800" cy="246900"/>
          </a:xfrm>
        </p:grpSpPr>
        <p:sp>
          <p:nvSpPr>
            <p:cNvPr id="223" name="Google Shape;223;p18"/>
            <p:cNvSpPr/>
            <p:nvPr/>
          </p:nvSpPr>
          <p:spPr>
            <a:xfrm>
              <a:off x="6834025" y="893425"/>
              <a:ext cx="247800" cy="2469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a:off x="6859075" y="919525"/>
              <a:ext cx="197700" cy="194700"/>
            </a:xfrm>
            <a:prstGeom prst="plus">
              <a:avLst>
                <a:gd fmla="val 37737" name="adj"/>
              </a:avLst>
            </a:prstGeom>
            <a:solidFill>
              <a:srgbClr val="99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18"/>
          <p:cNvSpPr txBox="1"/>
          <p:nvPr/>
        </p:nvSpPr>
        <p:spPr>
          <a:xfrm>
            <a:off x="7464800" y="1196400"/>
            <a:ext cx="405900" cy="9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600"/>
              <a:t>Archive</a:t>
            </a:r>
            <a:endParaRPr sz="600"/>
          </a:p>
        </p:txBody>
      </p:sp>
      <p:sp>
        <p:nvSpPr>
          <p:cNvPr id="226" name="Google Shape;226;p18"/>
          <p:cNvSpPr/>
          <p:nvPr/>
        </p:nvSpPr>
        <p:spPr>
          <a:xfrm>
            <a:off x="1558200" y="2871300"/>
            <a:ext cx="685200" cy="149400"/>
          </a:xfrm>
          <a:prstGeom prst="roundRect">
            <a:avLst>
              <a:gd fmla="val 0"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Approve</a:t>
            </a:r>
            <a:endParaRPr b="1" sz="800"/>
          </a:p>
        </p:txBody>
      </p:sp>
      <p:grpSp>
        <p:nvGrpSpPr>
          <p:cNvPr id="227" name="Google Shape;227;p18"/>
          <p:cNvGrpSpPr/>
          <p:nvPr/>
        </p:nvGrpSpPr>
        <p:grpSpPr>
          <a:xfrm>
            <a:off x="7543850" y="928200"/>
            <a:ext cx="247800" cy="246900"/>
            <a:chOff x="8346775" y="932250"/>
            <a:chExt cx="247800" cy="246900"/>
          </a:xfrm>
        </p:grpSpPr>
        <p:sp>
          <p:nvSpPr>
            <p:cNvPr id="228" name="Google Shape;228;p18"/>
            <p:cNvSpPr/>
            <p:nvPr/>
          </p:nvSpPr>
          <p:spPr>
            <a:xfrm>
              <a:off x="8346775" y="932250"/>
              <a:ext cx="247800" cy="2469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flipH="1" rot="5400000">
              <a:off x="8436800" y="1042290"/>
              <a:ext cx="155400" cy="82500"/>
            </a:xfrm>
            <a:prstGeom prst="parallelogram">
              <a:avLst>
                <a:gd fmla="val 69666"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rot="5400000">
              <a:off x="8424025" y="928476"/>
              <a:ext cx="93300" cy="138300"/>
            </a:xfrm>
            <a:prstGeom prst="rightArrow">
              <a:avLst>
                <a:gd fmla="val 50000" name="adj1"/>
                <a:gd fmla="val 50000"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rot="-5400000">
              <a:off x="8348598" y="1042300"/>
              <a:ext cx="155400" cy="82500"/>
            </a:xfrm>
            <a:prstGeom prst="parallelogram">
              <a:avLst>
                <a:gd fmla="val 69666"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18"/>
          <p:cNvSpPr/>
          <p:nvPr/>
        </p:nvSpPr>
        <p:spPr>
          <a:xfrm>
            <a:off x="2358925" y="2871300"/>
            <a:ext cx="685200" cy="149400"/>
          </a:xfrm>
          <a:prstGeom prst="roundRect">
            <a:avLst>
              <a:gd fmla="val 0" name="adj"/>
            </a:avLst>
          </a:prstGeom>
          <a:solidFill>
            <a:srgbClr val="CC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Deny</a:t>
            </a:r>
            <a:endParaRPr b="1" sz="800"/>
          </a:p>
        </p:txBody>
      </p:sp>
      <p:sp>
        <p:nvSpPr>
          <p:cNvPr id="233" name="Google Shape;233;p18"/>
          <p:cNvSpPr txBox="1"/>
          <p:nvPr/>
        </p:nvSpPr>
        <p:spPr>
          <a:xfrm>
            <a:off x="7033950" y="1196350"/>
            <a:ext cx="405900" cy="9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600"/>
              <a:t>Add</a:t>
            </a:r>
            <a:endParaRPr sz="600"/>
          </a:p>
        </p:txBody>
      </p:sp>
      <p:sp>
        <p:nvSpPr>
          <p:cNvPr id="234" name="Google Shape;234;p18"/>
          <p:cNvSpPr txBox="1"/>
          <p:nvPr/>
        </p:nvSpPr>
        <p:spPr>
          <a:xfrm>
            <a:off x="1139800" y="813600"/>
            <a:ext cx="52689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Content Dashboard</a:t>
            </a:r>
            <a:endParaRPr sz="2400"/>
          </a:p>
        </p:txBody>
      </p:sp>
      <p:sp>
        <p:nvSpPr>
          <p:cNvPr id="235" name="Google Shape;235;p18"/>
          <p:cNvSpPr/>
          <p:nvPr/>
        </p:nvSpPr>
        <p:spPr>
          <a:xfrm>
            <a:off x="571510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Settings</a:t>
            </a:r>
            <a:endParaRPr/>
          </a:p>
        </p:txBody>
      </p:sp>
      <p:sp>
        <p:nvSpPr>
          <p:cNvPr id="236" name="Google Shape;236;p18"/>
          <p:cNvSpPr/>
          <p:nvPr/>
        </p:nvSpPr>
        <p:spPr>
          <a:xfrm>
            <a:off x="114315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Dashboard</a:t>
            </a:r>
            <a:endParaRPr/>
          </a:p>
        </p:txBody>
      </p:sp>
      <p:grpSp>
        <p:nvGrpSpPr>
          <p:cNvPr id="237" name="Google Shape;237;p18"/>
          <p:cNvGrpSpPr/>
          <p:nvPr/>
        </p:nvGrpSpPr>
        <p:grpSpPr>
          <a:xfrm>
            <a:off x="1187250" y="593994"/>
            <a:ext cx="197700" cy="273719"/>
            <a:chOff x="7410800" y="902106"/>
            <a:chExt cx="197700" cy="273719"/>
          </a:xfrm>
        </p:grpSpPr>
        <p:sp>
          <p:nvSpPr>
            <p:cNvPr id="238" name="Google Shape;238;p18"/>
            <p:cNvSpPr/>
            <p:nvPr/>
          </p:nvSpPr>
          <p:spPr>
            <a:xfrm>
              <a:off x="7410800" y="956225"/>
              <a:ext cx="197700" cy="219600"/>
            </a:xfrm>
            <a:prstGeom prst="blockArc">
              <a:avLst>
                <a:gd fmla="val 10800000" name="adj1"/>
                <a:gd fmla="val 171597" name="adj2"/>
                <a:gd fmla="val 5900" name="adj3"/>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
            <p:cNvSpPr/>
            <p:nvPr/>
          </p:nvSpPr>
          <p:spPr>
            <a:xfrm rot="1321383">
              <a:off x="7541751" y="903663"/>
              <a:ext cx="28802" cy="102786"/>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p:nvPr/>
          </p:nvSpPr>
          <p:spPr>
            <a:xfrm rot="1321383">
              <a:off x="7524026" y="947013"/>
              <a:ext cx="28802" cy="102786"/>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a:off x="7462700" y="1020125"/>
              <a:ext cx="93900" cy="91800"/>
            </a:xfrm>
            <a:prstGeom prst="chord">
              <a:avLst>
                <a:gd fmla="val 10560807" name="adj1"/>
                <a:gd fmla="val 256598"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2" name="Google Shape;242;p18"/>
          <p:cNvPicPr preferRelativeResize="0"/>
          <p:nvPr/>
        </p:nvPicPr>
        <p:blipFill>
          <a:blip r:embed="rId4">
            <a:alphaModFix/>
          </a:blip>
          <a:stretch>
            <a:fillRect/>
          </a:stretch>
        </p:blipFill>
        <p:spPr>
          <a:xfrm flipH="1">
            <a:off x="5774626" y="627944"/>
            <a:ext cx="149312" cy="149312"/>
          </a:xfrm>
          <a:prstGeom prst="rect">
            <a:avLst/>
          </a:prstGeom>
          <a:noFill/>
          <a:ln>
            <a:noFill/>
          </a:ln>
        </p:spPr>
      </p:pic>
      <p:sp>
        <p:nvSpPr>
          <p:cNvPr id="243" name="Google Shape;243;p18"/>
          <p:cNvSpPr/>
          <p:nvPr/>
        </p:nvSpPr>
        <p:spPr>
          <a:xfrm>
            <a:off x="1530517" y="2308400"/>
            <a:ext cx="93900" cy="933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600">
                <a:solidFill>
                  <a:schemeClr val="dk2"/>
                </a:solidFill>
              </a:rPr>
              <a:t>?</a:t>
            </a:r>
            <a:endParaRPr b="1" sz="600">
              <a:solidFill>
                <a:schemeClr val="dk2"/>
              </a:solidFill>
            </a:endParaRPr>
          </a:p>
        </p:txBody>
      </p:sp>
      <p:grpSp>
        <p:nvGrpSpPr>
          <p:cNvPr id="244" name="Google Shape;244;p18"/>
          <p:cNvGrpSpPr/>
          <p:nvPr/>
        </p:nvGrpSpPr>
        <p:grpSpPr>
          <a:xfrm>
            <a:off x="3025138" y="1481313"/>
            <a:ext cx="71370" cy="59475"/>
            <a:chOff x="2016275" y="468900"/>
            <a:chExt cx="549000" cy="457500"/>
          </a:xfrm>
        </p:grpSpPr>
        <p:sp>
          <p:nvSpPr>
            <p:cNvPr id="245" name="Google Shape;245;p18"/>
            <p:cNvSpPr/>
            <p:nvPr/>
          </p:nvSpPr>
          <p:spPr>
            <a:xfrm>
              <a:off x="2199275" y="468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2016275" y="468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2199275" y="651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a:off x="2016275" y="651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2199275" y="834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a:off x="2016275" y="834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18">
            <a:hlinkClick action="ppaction://hlinksldjump" r:id="rId5"/>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343575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Devices</a:t>
            </a:r>
            <a:endParaRPr/>
          </a:p>
        </p:txBody>
      </p:sp>
      <p:grpSp>
        <p:nvGrpSpPr>
          <p:cNvPr id="253" name="Google Shape;253;p18"/>
          <p:cNvGrpSpPr/>
          <p:nvPr/>
        </p:nvGrpSpPr>
        <p:grpSpPr>
          <a:xfrm>
            <a:off x="3471997" y="641113"/>
            <a:ext cx="156073" cy="122953"/>
            <a:chOff x="114150" y="93150"/>
            <a:chExt cx="558600" cy="463800"/>
          </a:xfrm>
        </p:grpSpPr>
        <p:sp>
          <p:nvSpPr>
            <p:cNvPr id="254" name="Google Shape;254;p18"/>
            <p:cNvSpPr/>
            <p:nvPr/>
          </p:nvSpPr>
          <p:spPr>
            <a:xfrm>
              <a:off x="114150" y="93150"/>
              <a:ext cx="558600" cy="329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 name="Google Shape;255;p18"/>
            <p:cNvCxnSpPr>
              <a:stCxn id="254" idx="2"/>
            </p:cNvCxnSpPr>
            <p:nvPr/>
          </p:nvCxnSpPr>
          <p:spPr>
            <a:xfrm>
              <a:off x="393450" y="422550"/>
              <a:ext cx="1200" cy="129000"/>
            </a:xfrm>
            <a:prstGeom prst="straightConnector1">
              <a:avLst/>
            </a:prstGeom>
            <a:noFill/>
            <a:ln cap="flat" cmpd="sng" w="19050">
              <a:solidFill>
                <a:srgbClr val="000000"/>
              </a:solidFill>
              <a:prstDash val="solid"/>
              <a:round/>
              <a:headEnd len="med" w="med" type="none"/>
              <a:tailEnd len="med" w="med" type="none"/>
            </a:ln>
          </p:spPr>
        </p:cxnSp>
        <p:cxnSp>
          <p:nvCxnSpPr>
            <p:cNvPr id="256" name="Google Shape;256;p18"/>
            <p:cNvCxnSpPr/>
            <p:nvPr/>
          </p:nvCxnSpPr>
          <p:spPr>
            <a:xfrm flipH="1" rot="10800000">
              <a:off x="256650" y="551550"/>
              <a:ext cx="274200" cy="5400"/>
            </a:xfrm>
            <a:prstGeom prst="straightConnector1">
              <a:avLst/>
            </a:prstGeom>
            <a:noFill/>
            <a:ln cap="flat" cmpd="sng" w="19050">
              <a:solidFill>
                <a:srgbClr val="000000"/>
              </a:solidFill>
              <a:prstDash val="solid"/>
              <a:round/>
              <a:headEnd len="med" w="med" type="none"/>
              <a:tailEnd len="med" w="med" type="none"/>
            </a:ln>
          </p:spPr>
        </p:cxnSp>
      </p:grpSp>
      <p:sp>
        <p:nvSpPr>
          <p:cNvPr id="257" name="Google Shape;257;p18">
            <a:hlinkClick action="ppaction://hlinksldjump" r:id="rId6"/>
          </p:cNvPr>
          <p:cNvSpPr/>
          <p:nvPr/>
        </p:nvSpPr>
        <p:spPr>
          <a:xfrm>
            <a:off x="3428988" y="605250"/>
            <a:ext cx="2286000" cy="19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261" name="Shape 261"/>
        <p:cNvGrpSpPr/>
        <p:nvPr/>
      </p:nvGrpSpPr>
      <p:grpSpPr>
        <a:xfrm>
          <a:off x="0" y="0"/>
          <a:ext cx="0" cy="0"/>
          <a:chOff x="0" y="0"/>
          <a:chExt cx="0" cy="0"/>
        </a:xfrm>
      </p:grpSpPr>
      <p:sp>
        <p:nvSpPr>
          <p:cNvPr id="262" name="Google Shape;262;p19"/>
          <p:cNvSpPr/>
          <p:nvPr/>
        </p:nvSpPr>
        <p:spPr>
          <a:xfrm>
            <a:off x="1143150" y="25"/>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264" name="Google Shape;264;p19">
            <a:hlinkClick action="ppaction://hlinksldjump" r:id="rId3"/>
          </p:cNvPr>
          <p:cNvSpPr/>
          <p:nvPr/>
        </p:nvSpPr>
        <p:spPr>
          <a:xfrm>
            <a:off x="1139800" y="0"/>
            <a:ext cx="2084700" cy="5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txBox="1"/>
          <p:nvPr/>
        </p:nvSpPr>
        <p:spPr>
          <a:xfrm>
            <a:off x="4703300" y="106900"/>
            <a:ext cx="24096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Domain Administrator @ RIT</a:t>
            </a:r>
            <a:endParaRPr b="1" sz="1200"/>
          </a:p>
        </p:txBody>
      </p:sp>
      <p:sp>
        <p:nvSpPr>
          <p:cNvPr id="266" name="Google Shape;266;p19"/>
          <p:cNvSpPr txBox="1"/>
          <p:nvPr/>
        </p:nvSpPr>
        <p:spPr>
          <a:xfrm>
            <a:off x="5302200" y="301600"/>
            <a:ext cx="18108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Kal Rabb</a:t>
            </a:r>
            <a:endParaRPr b="1" sz="1200"/>
          </a:p>
        </p:txBody>
      </p:sp>
      <p:sp>
        <p:nvSpPr>
          <p:cNvPr id="267" name="Google Shape;267;p19"/>
          <p:cNvSpPr txBox="1"/>
          <p:nvPr/>
        </p:nvSpPr>
        <p:spPr>
          <a:xfrm>
            <a:off x="1312650" y="1290900"/>
            <a:ext cx="6518700" cy="36939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chemeClr val="dk1"/>
              </a:solidFill>
            </a:endParaRPr>
          </a:p>
        </p:txBody>
      </p:sp>
      <p:sp>
        <p:nvSpPr>
          <p:cNvPr id="268" name="Google Shape;268;p19"/>
          <p:cNvSpPr/>
          <p:nvPr/>
        </p:nvSpPr>
        <p:spPr>
          <a:xfrm>
            <a:off x="7737450" y="1290900"/>
            <a:ext cx="93900" cy="36939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7756950" y="1406550"/>
            <a:ext cx="54900" cy="34626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7756950" y="131127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rot="10800000">
            <a:off x="7756950" y="4910725"/>
            <a:ext cx="54900" cy="537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a:hlinkClick action="ppaction://hlinkshowjump?jump=firstslide"/>
          </p:cNvPr>
          <p:cNvSpPr/>
          <p:nvPr/>
        </p:nvSpPr>
        <p:spPr>
          <a:xfrm>
            <a:off x="7112900" y="187200"/>
            <a:ext cx="7935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Out</a:t>
            </a:r>
            <a:endParaRPr b="1" sz="1200">
              <a:solidFill>
                <a:srgbClr val="FFFFFF"/>
              </a:solidFill>
            </a:endParaRPr>
          </a:p>
        </p:txBody>
      </p:sp>
      <p:sp>
        <p:nvSpPr>
          <p:cNvPr id="273" name="Google Shape;273;p19"/>
          <p:cNvSpPr txBox="1"/>
          <p:nvPr/>
        </p:nvSpPr>
        <p:spPr>
          <a:xfrm>
            <a:off x="7464800" y="1196400"/>
            <a:ext cx="405900" cy="93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600"/>
              <a:t>Add</a:t>
            </a:r>
            <a:endParaRPr sz="600"/>
          </a:p>
        </p:txBody>
      </p:sp>
      <p:sp>
        <p:nvSpPr>
          <p:cNvPr id="274" name="Google Shape;274;p19"/>
          <p:cNvSpPr txBox="1"/>
          <p:nvPr/>
        </p:nvSpPr>
        <p:spPr>
          <a:xfrm>
            <a:off x="1139800" y="813600"/>
            <a:ext cx="52689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Devices</a:t>
            </a:r>
            <a:endParaRPr sz="2400"/>
          </a:p>
        </p:txBody>
      </p:sp>
      <p:sp>
        <p:nvSpPr>
          <p:cNvPr id="275" name="Google Shape;275;p19"/>
          <p:cNvSpPr/>
          <p:nvPr/>
        </p:nvSpPr>
        <p:spPr>
          <a:xfrm>
            <a:off x="343575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Devices</a:t>
            </a:r>
            <a:endParaRPr/>
          </a:p>
        </p:txBody>
      </p:sp>
      <p:sp>
        <p:nvSpPr>
          <p:cNvPr id="276" name="Google Shape;276;p19"/>
          <p:cNvSpPr/>
          <p:nvPr/>
        </p:nvSpPr>
        <p:spPr>
          <a:xfrm>
            <a:off x="571510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Settings</a:t>
            </a:r>
            <a:endParaRPr/>
          </a:p>
        </p:txBody>
      </p:sp>
      <p:sp>
        <p:nvSpPr>
          <p:cNvPr id="277" name="Google Shape;277;p19"/>
          <p:cNvSpPr/>
          <p:nvPr/>
        </p:nvSpPr>
        <p:spPr>
          <a:xfrm>
            <a:off x="114315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Dashboard</a:t>
            </a:r>
            <a:endParaRPr/>
          </a:p>
        </p:txBody>
      </p:sp>
      <p:grpSp>
        <p:nvGrpSpPr>
          <p:cNvPr id="278" name="Google Shape;278;p19"/>
          <p:cNvGrpSpPr/>
          <p:nvPr/>
        </p:nvGrpSpPr>
        <p:grpSpPr>
          <a:xfrm>
            <a:off x="1187250" y="593994"/>
            <a:ext cx="197700" cy="273719"/>
            <a:chOff x="7410800" y="902106"/>
            <a:chExt cx="197700" cy="273719"/>
          </a:xfrm>
        </p:grpSpPr>
        <p:sp>
          <p:nvSpPr>
            <p:cNvPr id="279" name="Google Shape;279;p19"/>
            <p:cNvSpPr/>
            <p:nvPr/>
          </p:nvSpPr>
          <p:spPr>
            <a:xfrm>
              <a:off x="7410800" y="956225"/>
              <a:ext cx="197700" cy="219600"/>
            </a:xfrm>
            <a:prstGeom prst="blockArc">
              <a:avLst>
                <a:gd fmla="val 10800000" name="adj1"/>
                <a:gd fmla="val 171597" name="adj2"/>
                <a:gd fmla="val 5900" name="adj3"/>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rot="1321383">
              <a:off x="7541751" y="903663"/>
              <a:ext cx="28802" cy="102786"/>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rot="1321383">
              <a:off x="7524026" y="947013"/>
              <a:ext cx="28802" cy="102786"/>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7462700" y="1020125"/>
              <a:ext cx="93900" cy="91800"/>
            </a:xfrm>
            <a:prstGeom prst="chord">
              <a:avLst>
                <a:gd fmla="val 10560807" name="adj1"/>
                <a:gd fmla="val 256598"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83" name="Google Shape;283;p19"/>
          <p:cNvPicPr preferRelativeResize="0"/>
          <p:nvPr/>
        </p:nvPicPr>
        <p:blipFill>
          <a:blip r:embed="rId4">
            <a:alphaModFix/>
          </a:blip>
          <a:stretch>
            <a:fillRect/>
          </a:stretch>
        </p:blipFill>
        <p:spPr>
          <a:xfrm flipH="1">
            <a:off x="5774626" y="627944"/>
            <a:ext cx="149312" cy="149312"/>
          </a:xfrm>
          <a:prstGeom prst="rect">
            <a:avLst/>
          </a:prstGeom>
          <a:noFill/>
          <a:ln>
            <a:noFill/>
          </a:ln>
        </p:spPr>
      </p:pic>
      <p:grpSp>
        <p:nvGrpSpPr>
          <p:cNvPr id="284" name="Google Shape;284;p19"/>
          <p:cNvGrpSpPr/>
          <p:nvPr/>
        </p:nvGrpSpPr>
        <p:grpSpPr>
          <a:xfrm>
            <a:off x="3471997" y="641113"/>
            <a:ext cx="156073" cy="122953"/>
            <a:chOff x="114150" y="93150"/>
            <a:chExt cx="558600" cy="463800"/>
          </a:xfrm>
        </p:grpSpPr>
        <p:sp>
          <p:nvSpPr>
            <p:cNvPr id="285" name="Google Shape;285;p19"/>
            <p:cNvSpPr/>
            <p:nvPr/>
          </p:nvSpPr>
          <p:spPr>
            <a:xfrm>
              <a:off x="114150" y="93150"/>
              <a:ext cx="558600" cy="329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6" name="Google Shape;286;p19"/>
            <p:cNvCxnSpPr>
              <a:stCxn id="285" idx="2"/>
            </p:cNvCxnSpPr>
            <p:nvPr/>
          </p:nvCxnSpPr>
          <p:spPr>
            <a:xfrm>
              <a:off x="393450" y="422550"/>
              <a:ext cx="1200" cy="129000"/>
            </a:xfrm>
            <a:prstGeom prst="straightConnector1">
              <a:avLst/>
            </a:prstGeom>
            <a:noFill/>
            <a:ln cap="flat" cmpd="sng" w="19050">
              <a:solidFill>
                <a:srgbClr val="000000"/>
              </a:solidFill>
              <a:prstDash val="solid"/>
              <a:round/>
              <a:headEnd len="med" w="med" type="none"/>
              <a:tailEnd len="med" w="med" type="none"/>
            </a:ln>
          </p:spPr>
        </p:cxnSp>
        <p:cxnSp>
          <p:nvCxnSpPr>
            <p:cNvPr id="287" name="Google Shape;287;p19"/>
            <p:cNvCxnSpPr/>
            <p:nvPr/>
          </p:nvCxnSpPr>
          <p:spPr>
            <a:xfrm flipH="1" rot="10800000">
              <a:off x="256650" y="551550"/>
              <a:ext cx="274200" cy="5400"/>
            </a:xfrm>
            <a:prstGeom prst="straightConnector1">
              <a:avLst/>
            </a:prstGeom>
            <a:noFill/>
            <a:ln cap="flat" cmpd="sng" w="19050">
              <a:solidFill>
                <a:srgbClr val="000000"/>
              </a:solidFill>
              <a:prstDash val="solid"/>
              <a:round/>
              <a:headEnd len="med" w="med" type="none"/>
              <a:tailEnd len="med" w="med" type="none"/>
            </a:ln>
          </p:spPr>
        </p:cxnSp>
      </p:grpSp>
      <p:sp>
        <p:nvSpPr>
          <p:cNvPr id="288" name="Google Shape;288;p19"/>
          <p:cNvSpPr/>
          <p:nvPr/>
        </p:nvSpPr>
        <p:spPr>
          <a:xfrm>
            <a:off x="1315650" y="1290900"/>
            <a:ext cx="6421800" cy="219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Golisano Hallway First Floor 1</a:t>
            </a:r>
            <a:endParaRPr sz="1200"/>
          </a:p>
        </p:txBody>
      </p:sp>
      <p:sp>
        <p:nvSpPr>
          <p:cNvPr id="289" name="Google Shape;289;p19"/>
          <p:cNvSpPr txBox="1"/>
          <p:nvPr/>
        </p:nvSpPr>
        <p:spPr>
          <a:xfrm>
            <a:off x="6550225" y="1339200"/>
            <a:ext cx="1116300" cy="1230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b="1" lang="en" sz="800"/>
              <a:t>Details</a:t>
            </a:r>
            <a:endParaRPr b="1" sz="800"/>
          </a:p>
        </p:txBody>
      </p:sp>
      <p:grpSp>
        <p:nvGrpSpPr>
          <p:cNvPr id="290" name="Google Shape;290;p19"/>
          <p:cNvGrpSpPr/>
          <p:nvPr/>
        </p:nvGrpSpPr>
        <p:grpSpPr>
          <a:xfrm>
            <a:off x="7223613" y="1370950"/>
            <a:ext cx="71370" cy="59475"/>
            <a:chOff x="2016275" y="468900"/>
            <a:chExt cx="549000" cy="457500"/>
          </a:xfrm>
        </p:grpSpPr>
        <p:sp>
          <p:nvSpPr>
            <p:cNvPr id="291" name="Google Shape;291;p19"/>
            <p:cNvSpPr/>
            <p:nvPr/>
          </p:nvSpPr>
          <p:spPr>
            <a:xfrm>
              <a:off x="2199275" y="468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a:off x="2016275" y="468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a:off x="2199275" y="651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a:off x="2016275" y="651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2199275" y="834900"/>
              <a:ext cx="3660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2016275" y="834900"/>
              <a:ext cx="91500" cy="91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19">
            <a:hlinkClick action="ppaction://hlinksldjump" r:id="rId5"/>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9"/>
          <p:cNvGrpSpPr/>
          <p:nvPr/>
        </p:nvGrpSpPr>
        <p:grpSpPr>
          <a:xfrm>
            <a:off x="7543850" y="928200"/>
            <a:ext cx="247800" cy="246900"/>
            <a:chOff x="6834025" y="893425"/>
            <a:chExt cx="247800" cy="246900"/>
          </a:xfrm>
        </p:grpSpPr>
        <p:sp>
          <p:nvSpPr>
            <p:cNvPr id="299" name="Google Shape;299;p19"/>
            <p:cNvSpPr/>
            <p:nvPr/>
          </p:nvSpPr>
          <p:spPr>
            <a:xfrm>
              <a:off x="6834025" y="893425"/>
              <a:ext cx="247800" cy="246900"/>
            </a:xfrm>
            <a:prstGeom prst="roundRect">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p:nvPr/>
          </p:nvSpPr>
          <p:spPr>
            <a:xfrm>
              <a:off x="6859075" y="919525"/>
              <a:ext cx="197700" cy="194700"/>
            </a:xfrm>
            <a:prstGeom prst="plus">
              <a:avLst>
                <a:gd fmla="val 37737" name="adj"/>
              </a:avLst>
            </a:prstGeom>
            <a:solidFill>
              <a:srgbClr val="99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9">
            <a:hlinkClick action="ppaction://hlinksldjump" r:id="rId6"/>
          </p:cNvPr>
          <p:cNvSpPr/>
          <p:nvPr/>
        </p:nvSpPr>
        <p:spPr>
          <a:xfrm>
            <a:off x="7543850" y="941850"/>
            <a:ext cx="247800" cy="21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305" name="Shape 305"/>
        <p:cNvGrpSpPr/>
        <p:nvPr/>
      </p:nvGrpSpPr>
      <p:grpSpPr>
        <a:xfrm>
          <a:off x="0" y="0"/>
          <a:ext cx="0" cy="0"/>
          <a:chOff x="0" y="0"/>
          <a:chExt cx="0" cy="0"/>
        </a:xfrm>
      </p:grpSpPr>
      <p:sp>
        <p:nvSpPr>
          <p:cNvPr id="306" name="Google Shape;306;p20"/>
          <p:cNvSpPr/>
          <p:nvPr/>
        </p:nvSpPr>
        <p:spPr>
          <a:xfrm>
            <a:off x="1143150" y="-25"/>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308" name="Google Shape;308;p20">
            <a:hlinkClick action="ppaction://hlinkshowjump?jump=firstslide"/>
          </p:cNvPr>
          <p:cNvSpPr/>
          <p:nvPr/>
        </p:nvSpPr>
        <p:spPr>
          <a:xfrm>
            <a:off x="7112900" y="187200"/>
            <a:ext cx="7935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Out</a:t>
            </a:r>
            <a:endParaRPr b="1" sz="1200">
              <a:solidFill>
                <a:srgbClr val="FFFFFF"/>
              </a:solidFill>
            </a:endParaRPr>
          </a:p>
        </p:txBody>
      </p:sp>
      <p:sp>
        <p:nvSpPr>
          <p:cNvPr id="309" name="Google Shape;309;p20"/>
          <p:cNvSpPr/>
          <p:nvPr/>
        </p:nvSpPr>
        <p:spPr>
          <a:xfrm>
            <a:off x="1776750" y="1315350"/>
            <a:ext cx="12603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Device Code</a:t>
            </a:r>
            <a:endParaRPr b="1"/>
          </a:p>
        </p:txBody>
      </p:sp>
      <p:sp>
        <p:nvSpPr>
          <p:cNvPr id="310" name="Google Shape;310;p20"/>
          <p:cNvSpPr/>
          <p:nvPr/>
        </p:nvSpPr>
        <p:spPr>
          <a:xfrm>
            <a:off x="1776750" y="2076425"/>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Name</a:t>
            </a:r>
            <a:endParaRPr b="1"/>
          </a:p>
        </p:txBody>
      </p:sp>
      <p:sp>
        <p:nvSpPr>
          <p:cNvPr id="311" name="Google Shape;311;p20"/>
          <p:cNvSpPr txBox="1"/>
          <p:nvPr/>
        </p:nvSpPr>
        <p:spPr>
          <a:xfrm>
            <a:off x="3037050" y="1312925"/>
            <a:ext cx="43305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is the code displayed on the device?</a:t>
            </a:r>
            <a:endParaRPr sz="1000"/>
          </a:p>
        </p:txBody>
      </p:sp>
      <p:sp>
        <p:nvSpPr>
          <p:cNvPr id="312" name="Google Shape;312;p20"/>
          <p:cNvSpPr txBox="1"/>
          <p:nvPr/>
        </p:nvSpPr>
        <p:spPr>
          <a:xfrm>
            <a:off x="2993800" y="20764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How will you reference the device?</a:t>
            </a:r>
            <a:endParaRPr sz="1000"/>
          </a:p>
        </p:txBody>
      </p:sp>
      <p:sp>
        <p:nvSpPr>
          <p:cNvPr id="313" name="Google Shape;313;p20"/>
          <p:cNvSpPr/>
          <p:nvPr/>
        </p:nvSpPr>
        <p:spPr>
          <a:xfrm>
            <a:off x="3745500" y="4468525"/>
            <a:ext cx="1653000" cy="392100"/>
          </a:xfrm>
          <a:prstGeom prst="roundRect">
            <a:avLst>
              <a:gd fmla="val 16667"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Submit</a:t>
            </a:r>
            <a:endParaRPr b="1"/>
          </a:p>
        </p:txBody>
      </p:sp>
      <p:sp>
        <p:nvSpPr>
          <p:cNvPr id="314" name="Google Shape;314;p20"/>
          <p:cNvSpPr txBox="1"/>
          <p:nvPr/>
        </p:nvSpPr>
        <p:spPr>
          <a:xfrm>
            <a:off x="1139800" y="813600"/>
            <a:ext cx="52689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Add a Device</a:t>
            </a:r>
            <a:endParaRPr sz="2400"/>
          </a:p>
        </p:txBody>
      </p:sp>
      <p:sp>
        <p:nvSpPr>
          <p:cNvPr id="315" name="Google Shape;315;p20"/>
          <p:cNvSpPr/>
          <p:nvPr/>
        </p:nvSpPr>
        <p:spPr>
          <a:xfrm>
            <a:off x="343575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Devices</a:t>
            </a:r>
            <a:endParaRPr/>
          </a:p>
        </p:txBody>
      </p:sp>
      <p:sp>
        <p:nvSpPr>
          <p:cNvPr id="316" name="Google Shape;316;p20"/>
          <p:cNvSpPr/>
          <p:nvPr/>
        </p:nvSpPr>
        <p:spPr>
          <a:xfrm>
            <a:off x="571510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Settings</a:t>
            </a:r>
            <a:endParaRPr/>
          </a:p>
        </p:txBody>
      </p:sp>
      <p:sp>
        <p:nvSpPr>
          <p:cNvPr id="317" name="Google Shape;317;p20"/>
          <p:cNvSpPr/>
          <p:nvPr/>
        </p:nvSpPr>
        <p:spPr>
          <a:xfrm>
            <a:off x="1143150" y="592790"/>
            <a:ext cx="2286000" cy="219600"/>
          </a:xfrm>
          <a:prstGeom prst="rect">
            <a:avLst/>
          </a:prstGeom>
          <a:solidFill>
            <a:srgbClr val="3D85C6"/>
          </a:solidFill>
          <a:ln cap="flat" cmpd="sng" w="9525">
            <a:solidFill>
              <a:srgbClr val="316C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Dashboard</a:t>
            </a:r>
            <a:endParaRPr/>
          </a:p>
        </p:txBody>
      </p:sp>
      <p:grpSp>
        <p:nvGrpSpPr>
          <p:cNvPr id="318" name="Google Shape;318;p20"/>
          <p:cNvGrpSpPr/>
          <p:nvPr/>
        </p:nvGrpSpPr>
        <p:grpSpPr>
          <a:xfrm>
            <a:off x="1187250" y="593994"/>
            <a:ext cx="197700" cy="273719"/>
            <a:chOff x="7410800" y="902106"/>
            <a:chExt cx="197700" cy="273719"/>
          </a:xfrm>
        </p:grpSpPr>
        <p:sp>
          <p:nvSpPr>
            <p:cNvPr id="319" name="Google Shape;319;p20"/>
            <p:cNvSpPr/>
            <p:nvPr/>
          </p:nvSpPr>
          <p:spPr>
            <a:xfrm>
              <a:off x="7410800" y="956225"/>
              <a:ext cx="197700" cy="219600"/>
            </a:xfrm>
            <a:prstGeom prst="blockArc">
              <a:avLst>
                <a:gd fmla="val 10800000" name="adj1"/>
                <a:gd fmla="val 171597" name="adj2"/>
                <a:gd fmla="val 5900" name="adj3"/>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rot="1321383">
              <a:off x="7541751" y="903663"/>
              <a:ext cx="28802" cy="102786"/>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rot="1321383">
              <a:off x="7524026" y="947013"/>
              <a:ext cx="28802" cy="102786"/>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a:off x="7462700" y="1020125"/>
              <a:ext cx="93900" cy="91800"/>
            </a:xfrm>
            <a:prstGeom prst="chord">
              <a:avLst>
                <a:gd fmla="val 10560807" name="adj1"/>
                <a:gd fmla="val 256598"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23" name="Google Shape;323;p20"/>
          <p:cNvPicPr preferRelativeResize="0"/>
          <p:nvPr/>
        </p:nvPicPr>
        <p:blipFill>
          <a:blip r:embed="rId3">
            <a:alphaModFix/>
          </a:blip>
          <a:stretch>
            <a:fillRect/>
          </a:stretch>
        </p:blipFill>
        <p:spPr>
          <a:xfrm flipH="1">
            <a:off x="5774626" y="627944"/>
            <a:ext cx="149312" cy="149312"/>
          </a:xfrm>
          <a:prstGeom prst="rect">
            <a:avLst/>
          </a:prstGeom>
          <a:noFill/>
          <a:ln>
            <a:noFill/>
          </a:ln>
        </p:spPr>
      </p:pic>
      <p:sp>
        <p:nvSpPr>
          <p:cNvPr id="324" name="Google Shape;324;p20">
            <a:hlinkClick action="ppaction://hlinksldjump" r:id="rId4"/>
          </p:cNvPr>
          <p:cNvSpPr/>
          <p:nvPr/>
        </p:nvSpPr>
        <p:spPr>
          <a:xfrm>
            <a:off x="1143150" y="592800"/>
            <a:ext cx="2286000" cy="219600"/>
          </a:xfrm>
          <a:prstGeom prst="rect">
            <a:avLst/>
          </a:prstGeom>
          <a:no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5" name="Google Shape;325;p20"/>
          <p:cNvGrpSpPr/>
          <p:nvPr/>
        </p:nvGrpSpPr>
        <p:grpSpPr>
          <a:xfrm>
            <a:off x="3471997" y="641113"/>
            <a:ext cx="156073" cy="122953"/>
            <a:chOff x="114150" y="93150"/>
            <a:chExt cx="558600" cy="463800"/>
          </a:xfrm>
        </p:grpSpPr>
        <p:sp>
          <p:nvSpPr>
            <p:cNvPr id="326" name="Google Shape;326;p20"/>
            <p:cNvSpPr/>
            <p:nvPr/>
          </p:nvSpPr>
          <p:spPr>
            <a:xfrm>
              <a:off x="114150" y="93150"/>
              <a:ext cx="558600" cy="329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7" name="Google Shape;327;p20"/>
            <p:cNvCxnSpPr>
              <a:stCxn id="326" idx="2"/>
            </p:cNvCxnSpPr>
            <p:nvPr/>
          </p:nvCxnSpPr>
          <p:spPr>
            <a:xfrm>
              <a:off x="393450" y="422550"/>
              <a:ext cx="1200" cy="129000"/>
            </a:xfrm>
            <a:prstGeom prst="straightConnector1">
              <a:avLst/>
            </a:prstGeom>
            <a:noFill/>
            <a:ln cap="flat" cmpd="sng" w="19050">
              <a:solidFill>
                <a:srgbClr val="000000"/>
              </a:solidFill>
              <a:prstDash val="solid"/>
              <a:round/>
              <a:headEnd len="med" w="med" type="none"/>
              <a:tailEnd len="med" w="med" type="none"/>
            </a:ln>
          </p:spPr>
        </p:cxnSp>
        <p:cxnSp>
          <p:nvCxnSpPr>
            <p:cNvPr id="328" name="Google Shape;328;p20"/>
            <p:cNvCxnSpPr/>
            <p:nvPr/>
          </p:nvCxnSpPr>
          <p:spPr>
            <a:xfrm flipH="1" rot="10800000">
              <a:off x="256650" y="551550"/>
              <a:ext cx="274200" cy="5400"/>
            </a:xfrm>
            <a:prstGeom prst="straightConnector1">
              <a:avLst/>
            </a:prstGeom>
            <a:noFill/>
            <a:ln cap="flat" cmpd="sng" w="19050">
              <a:solidFill>
                <a:srgbClr val="000000"/>
              </a:solidFill>
              <a:prstDash val="solid"/>
              <a:round/>
              <a:headEnd len="med" w="med" type="none"/>
              <a:tailEnd len="med" w="med" type="none"/>
            </a:ln>
          </p:spPr>
        </p:cxnSp>
      </p:grpSp>
      <p:sp>
        <p:nvSpPr>
          <p:cNvPr id="329" name="Google Shape;329;p20"/>
          <p:cNvSpPr txBox="1"/>
          <p:nvPr/>
        </p:nvSpPr>
        <p:spPr>
          <a:xfrm>
            <a:off x="4703300" y="106900"/>
            <a:ext cx="24096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Domain Administrator @ RIT</a:t>
            </a:r>
            <a:endParaRPr b="1" sz="1200"/>
          </a:p>
        </p:txBody>
      </p:sp>
      <p:sp>
        <p:nvSpPr>
          <p:cNvPr id="330" name="Google Shape;330;p20"/>
          <p:cNvSpPr txBox="1"/>
          <p:nvPr/>
        </p:nvSpPr>
        <p:spPr>
          <a:xfrm>
            <a:off x="5302200" y="301600"/>
            <a:ext cx="18108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Kal Rabb</a:t>
            </a:r>
            <a:endParaRPr b="1" sz="1200"/>
          </a:p>
        </p:txBody>
      </p:sp>
      <p:sp>
        <p:nvSpPr>
          <p:cNvPr id="331" name="Google Shape;331;p20">
            <a:hlinkClick action="ppaction://hlinksldjump" r:id="rId5"/>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0">
            <a:hlinkClick action="ppaction://hlinksldjump" r:id="rId6"/>
          </p:cNvPr>
          <p:cNvSpPr/>
          <p:nvPr/>
        </p:nvSpPr>
        <p:spPr>
          <a:xfrm>
            <a:off x="1776750" y="2296025"/>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0" lIns="91425" spcFirstLastPara="1" rIns="0" wrap="square" tIns="0">
            <a:noAutofit/>
          </a:bodyPr>
          <a:lstStyle/>
          <a:p>
            <a:pPr indent="0" lvl="0" marL="0" rtl="0" algn="l">
              <a:spcBef>
                <a:spcPts val="0"/>
              </a:spcBef>
              <a:spcAft>
                <a:spcPts val="0"/>
              </a:spcAft>
              <a:buNone/>
            </a:pPr>
            <a:r>
              <a:t/>
            </a:r>
            <a:endParaRPr sz="1200"/>
          </a:p>
        </p:txBody>
      </p:sp>
      <p:sp>
        <p:nvSpPr>
          <p:cNvPr id="333" name="Google Shape;333;p20">
            <a:hlinkClick action="ppaction://hlinksldjump" r:id="rId7"/>
          </p:cNvPr>
          <p:cNvSpPr/>
          <p:nvPr/>
        </p:nvSpPr>
        <p:spPr>
          <a:xfrm>
            <a:off x="1776650" y="1534950"/>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0" lIns="91425" spcFirstLastPara="1" rIns="0" wrap="square" tIns="0">
            <a:noAutofit/>
          </a:bodyPr>
          <a:lstStyle/>
          <a:p>
            <a:pPr indent="0" lvl="0" marL="0" rtl="0" algn="l">
              <a:spcBef>
                <a:spcPts val="0"/>
              </a:spcBef>
              <a:spcAft>
                <a:spcPts val="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337" name="Shape 337"/>
        <p:cNvGrpSpPr/>
        <p:nvPr/>
      </p:nvGrpSpPr>
      <p:grpSpPr>
        <a:xfrm>
          <a:off x="0" y="0"/>
          <a:ext cx="0" cy="0"/>
          <a:chOff x="0" y="0"/>
          <a:chExt cx="0" cy="0"/>
        </a:xfrm>
      </p:grpSpPr>
      <p:sp>
        <p:nvSpPr>
          <p:cNvPr id="338" name="Google Shape;338;p21"/>
          <p:cNvSpPr/>
          <p:nvPr/>
        </p:nvSpPr>
        <p:spPr>
          <a:xfrm>
            <a:off x="1143150" y="-25"/>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txBox="1"/>
          <p:nvPr/>
        </p:nvSpPr>
        <p:spPr>
          <a:xfrm>
            <a:off x="1143100" y="0"/>
            <a:ext cx="6858000" cy="591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Rubik"/>
                <a:ea typeface="Rubik"/>
                <a:cs typeface="Rubik"/>
                <a:sym typeface="Rubik"/>
              </a:rPr>
              <a:t>InfoKiosk</a:t>
            </a:r>
            <a:endParaRPr sz="3600">
              <a:latin typeface="Rubik"/>
              <a:ea typeface="Rubik"/>
              <a:cs typeface="Rubik"/>
              <a:sym typeface="Rubik"/>
            </a:endParaRPr>
          </a:p>
        </p:txBody>
      </p:sp>
      <p:sp>
        <p:nvSpPr>
          <p:cNvPr id="340" name="Google Shape;340;p21">
            <a:hlinkClick action="ppaction://hlinkshowjump?jump=firstslide"/>
          </p:cNvPr>
          <p:cNvSpPr/>
          <p:nvPr/>
        </p:nvSpPr>
        <p:spPr>
          <a:xfrm>
            <a:off x="7112900" y="187200"/>
            <a:ext cx="793500" cy="219600"/>
          </a:xfrm>
          <a:prstGeom prst="roundRect">
            <a:avLst>
              <a:gd fmla="val 16667" name="adj"/>
            </a:avLst>
          </a:prstGeom>
          <a:solidFill>
            <a:srgbClr val="316CA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rPr>
              <a:t>Log Out</a:t>
            </a:r>
            <a:endParaRPr b="1" sz="1200">
              <a:solidFill>
                <a:srgbClr val="FFFFFF"/>
              </a:solidFill>
            </a:endParaRPr>
          </a:p>
        </p:txBody>
      </p:sp>
      <p:sp>
        <p:nvSpPr>
          <p:cNvPr id="341" name="Google Shape;341;p21"/>
          <p:cNvSpPr/>
          <p:nvPr/>
        </p:nvSpPr>
        <p:spPr>
          <a:xfrm>
            <a:off x="1776750" y="1315350"/>
            <a:ext cx="12603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Device Code</a:t>
            </a:r>
            <a:endParaRPr b="1"/>
          </a:p>
        </p:txBody>
      </p:sp>
      <p:sp>
        <p:nvSpPr>
          <p:cNvPr id="342" name="Google Shape;342;p21"/>
          <p:cNvSpPr/>
          <p:nvPr/>
        </p:nvSpPr>
        <p:spPr>
          <a:xfrm>
            <a:off x="1776750" y="2076425"/>
            <a:ext cx="1209900" cy="219600"/>
          </a:xfrm>
          <a:prstGeom prst="rect">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Name</a:t>
            </a:r>
            <a:endParaRPr b="1"/>
          </a:p>
        </p:txBody>
      </p:sp>
      <p:sp>
        <p:nvSpPr>
          <p:cNvPr id="343" name="Google Shape;343;p21"/>
          <p:cNvSpPr txBox="1"/>
          <p:nvPr/>
        </p:nvSpPr>
        <p:spPr>
          <a:xfrm>
            <a:off x="3037050" y="1312925"/>
            <a:ext cx="43305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What is the code displayed on the device?</a:t>
            </a:r>
            <a:endParaRPr sz="1000"/>
          </a:p>
        </p:txBody>
      </p:sp>
      <p:sp>
        <p:nvSpPr>
          <p:cNvPr id="344" name="Google Shape;344;p21"/>
          <p:cNvSpPr txBox="1"/>
          <p:nvPr/>
        </p:nvSpPr>
        <p:spPr>
          <a:xfrm>
            <a:off x="2993800" y="2076425"/>
            <a:ext cx="4373700" cy="219600"/>
          </a:xfrm>
          <a:prstGeom prst="rect">
            <a:avLst/>
          </a:prstGeom>
          <a:noFill/>
          <a:ln>
            <a:noFill/>
          </a:ln>
        </p:spPr>
        <p:txBody>
          <a:bodyPr anchorCtr="0" anchor="b" bIns="0" lIns="91425" spcFirstLastPara="1" rIns="0" wrap="square" tIns="0">
            <a:noAutofit/>
          </a:bodyPr>
          <a:lstStyle/>
          <a:p>
            <a:pPr indent="0" lvl="0" marL="0" rtl="0" algn="l">
              <a:spcBef>
                <a:spcPts val="0"/>
              </a:spcBef>
              <a:spcAft>
                <a:spcPts val="0"/>
              </a:spcAft>
              <a:buNone/>
            </a:pPr>
            <a:r>
              <a:rPr lang="en" sz="1000"/>
              <a:t>How will you reference the device?</a:t>
            </a:r>
            <a:endParaRPr sz="1000"/>
          </a:p>
        </p:txBody>
      </p:sp>
      <p:sp>
        <p:nvSpPr>
          <p:cNvPr id="345" name="Google Shape;345;p21"/>
          <p:cNvSpPr txBox="1"/>
          <p:nvPr/>
        </p:nvSpPr>
        <p:spPr>
          <a:xfrm>
            <a:off x="1139800" y="813600"/>
            <a:ext cx="5268900" cy="4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Add a Device</a:t>
            </a:r>
            <a:endParaRPr sz="2400"/>
          </a:p>
        </p:txBody>
      </p:sp>
      <p:sp>
        <p:nvSpPr>
          <p:cNvPr id="346" name="Google Shape;346;p21"/>
          <p:cNvSpPr/>
          <p:nvPr/>
        </p:nvSpPr>
        <p:spPr>
          <a:xfrm>
            <a:off x="343575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Devices</a:t>
            </a:r>
            <a:endParaRPr/>
          </a:p>
        </p:txBody>
      </p:sp>
      <p:sp>
        <p:nvSpPr>
          <p:cNvPr id="347" name="Google Shape;347;p21"/>
          <p:cNvSpPr/>
          <p:nvPr/>
        </p:nvSpPr>
        <p:spPr>
          <a:xfrm>
            <a:off x="5715100" y="592800"/>
            <a:ext cx="2286000" cy="219600"/>
          </a:xfrm>
          <a:prstGeom prst="rect">
            <a:avLst/>
          </a:prstGeom>
          <a:solidFill>
            <a:srgbClr val="3D85C6"/>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Settings</a:t>
            </a:r>
            <a:endParaRPr/>
          </a:p>
        </p:txBody>
      </p:sp>
      <p:sp>
        <p:nvSpPr>
          <p:cNvPr id="348" name="Google Shape;348;p21"/>
          <p:cNvSpPr/>
          <p:nvPr/>
        </p:nvSpPr>
        <p:spPr>
          <a:xfrm>
            <a:off x="1143150" y="592790"/>
            <a:ext cx="2286000" cy="219600"/>
          </a:xfrm>
          <a:prstGeom prst="rect">
            <a:avLst/>
          </a:prstGeom>
          <a:solidFill>
            <a:srgbClr val="3D85C6"/>
          </a:solidFill>
          <a:ln cap="flat" cmpd="sng" w="9525">
            <a:solidFill>
              <a:srgbClr val="316C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Dashboard</a:t>
            </a:r>
            <a:endParaRPr/>
          </a:p>
        </p:txBody>
      </p:sp>
      <p:grpSp>
        <p:nvGrpSpPr>
          <p:cNvPr id="349" name="Google Shape;349;p21"/>
          <p:cNvGrpSpPr/>
          <p:nvPr/>
        </p:nvGrpSpPr>
        <p:grpSpPr>
          <a:xfrm>
            <a:off x="1187250" y="593994"/>
            <a:ext cx="197700" cy="273719"/>
            <a:chOff x="7410800" y="902106"/>
            <a:chExt cx="197700" cy="273719"/>
          </a:xfrm>
        </p:grpSpPr>
        <p:sp>
          <p:nvSpPr>
            <p:cNvPr id="350" name="Google Shape;350;p21"/>
            <p:cNvSpPr/>
            <p:nvPr/>
          </p:nvSpPr>
          <p:spPr>
            <a:xfrm>
              <a:off x="7410800" y="956225"/>
              <a:ext cx="197700" cy="219600"/>
            </a:xfrm>
            <a:prstGeom prst="blockArc">
              <a:avLst>
                <a:gd fmla="val 10800000" name="adj1"/>
                <a:gd fmla="val 171597" name="adj2"/>
                <a:gd fmla="val 5900" name="adj3"/>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rot="1321383">
              <a:off x="7541751" y="903663"/>
              <a:ext cx="28802" cy="102786"/>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1"/>
            <p:cNvSpPr/>
            <p:nvPr/>
          </p:nvSpPr>
          <p:spPr>
            <a:xfrm rot="1321383">
              <a:off x="7524026" y="947013"/>
              <a:ext cx="28802" cy="102786"/>
            </a:xfrm>
            <a:prstGeom prst="triangl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1"/>
            <p:cNvSpPr/>
            <p:nvPr/>
          </p:nvSpPr>
          <p:spPr>
            <a:xfrm>
              <a:off x="7462700" y="1020125"/>
              <a:ext cx="93900" cy="91800"/>
            </a:xfrm>
            <a:prstGeom prst="chord">
              <a:avLst>
                <a:gd fmla="val 10560807" name="adj1"/>
                <a:gd fmla="val 256598"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54" name="Google Shape;354;p21"/>
          <p:cNvPicPr preferRelativeResize="0"/>
          <p:nvPr/>
        </p:nvPicPr>
        <p:blipFill>
          <a:blip r:embed="rId3">
            <a:alphaModFix/>
          </a:blip>
          <a:stretch>
            <a:fillRect/>
          </a:stretch>
        </p:blipFill>
        <p:spPr>
          <a:xfrm flipH="1">
            <a:off x="5774626" y="627944"/>
            <a:ext cx="149312" cy="149312"/>
          </a:xfrm>
          <a:prstGeom prst="rect">
            <a:avLst/>
          </a:prstGeom>
          <a:noFill/>
          <a:ln>
            <a:noFill/>
          </a:ln>
        </p:spPr>
      </p:pic>
      <p:sp>
        <p:nvSpPr>
          <p:cNvPr id="355" name="Google Shape;355;p21">
            <a:hlinkClick action="ppaction://hlinksldjump" r:id="rId4"/>
          </p:cNvPr>
          <p:cNvSpPr/>
          <p:nvPr/>
        </p:nvSpPr>
        <p:spPr>
          <a:xfrm>
            <a:off x="1143150" y="592800"/>
            <a:ext cx="2286000" cy="219600"/>
          </a:xfrm>
          <a:prstGeom prst="rect">
            <a:avLst/>
          </a:prstGeom>
          <a:no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6" name="Google Shape;356;p21"/>
          <p:cNvGrpSpPr/>
          <p:nvPr/>
        </p:nvGrpSpPr>
        <p:grpSpPr>
          <a:xfrm>
            <a:off x="3471997" y="641113"/>
            <a:ext cx="156073" cy="122953"/>
            <a:chOff x="114150" y="93150"/>
            <a:chExt cx="558600" cy="463800"/>
          </a:xfrm>
        </p:grpSpPr>
        <p:sp>
          <p:nvSpPr>
            <p:cNvPr id="357" name="Google Shape;357;p21"/>
            <p:cNvSpPr/>
            <p:nvPr/>
          </p:nvSpPr>
          <p:spPr>
            <a:xfrm>
              <a:off x="114150" y="93150"/>
              <a:ext cx="558600" cy="329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8" name="Google Shape;358;p21"/>
            <p:cNvCxnSpPr>
              <a:stCxn id="357" idx="2"/>
            </p:cNvCxnSpPr>
            <p:nvPr/>
          </p:nvCxnSpPr>
          <p:spPr>
            <a:xfrm>
              <a:off x="393450" y="422550"/>
              <a:ext cx="1200" cy="129000"/>
            </a:xfrm>
            <a:prstGeom prst="straightConnector1">
              <a:avLst/>
            </a:prstGeom>
            <a:noFill/>
            <a:ln cap="flat" cmpd="sng" w="19050">
              <a:solidFill>
                <a:srgbClr val="000000"/>
              </a:solidFill>
              <a:prstDash val="solid"/>
              <a:round/>
              <a:headEnd len="med" w="med" type="none"/>
              <a:tailEnd len="med" w="med" type="none"/>
            </a:ln>
          </p:spPr>
        </p:cxnSp>
        <p:cxnSp>
          <p:nvCxnSpPr>
            <p:cNvPr id="359" name="Google Shape;359;p21"/>
            <p:cNvCxnSpPr/>
            <p:nvPr/>
          </p:nvCxnSpPr>
          <p:spPr>
            <a:xfrm flipH="1" rot="10800000">
              <a:off x="256650" y="551550"/>
              <a:ext cx="274200" cy="5400"/>
            </a:xfrm>
            <a:prstGeom prst="straightConnector1">
              <a:avLst/>
            </a:prstGeom>
            <a:noFill/>
            <a:ln cap="flat" cmpd="sng" w="19050">
              <a:solidFill>
                <a:srgbClr val="000000"/>
              </a:solidFill>
              <a:prstDash val="solid"/>
              <a:round/>
              <a:headEnd len="med" w="med" type="none"/>
              <a:tailEnd len="med" w="med" type="none"/>
            </a:ln>
          </p:spPr>
        </p:cxnSp>
      </p:grpSp>
      <p:sp>
        <p:nvSpPr>
          <p:cNvPr id="360" name="Google Shape;360;p21"/>
          <p:cNvSpPr/>
          <p:nvPr/>
        </p:nvSpPr>
        <p:spPr>
          <a:xfrm>
            <a:off x="1776650" y="1534950"/>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0" lIns="91425" spcFirstLastPara="1" rIns="0" wrap="square" tIns="0">
            <a:noAutofit/>
          </a:bodyPr>
          <a:lstStyle/>
          <a:p>
            <a:pPr indent="0" lvl="0" marL="0" rtl="0" algn="l">
              <a:spcBef>
                <a:spcPts val="0"/>
              </a:spcBef>
              <a:spcAft>
                <a:spcPts val="0"/>
              </a:spcAft>
              <a:buNone/>
            </a:pPr>
            <a:r>
              <a:rPr lang="en" sz="1200"/>
              <a:t>UXB81920</a:t>
            </a:r>
            <a:endParaRPr sz="1200"/>
          </a:p>
        </p:txBody>
      </p:sp>
      <p:sp>
        <p:nvSpPr>
          <p:cNvPr id="361" name="Google Shape;361;p21"/>
          <p:cNvSpPr/>
          <p:nvPr/>
        </p:nvSpPr>
        <p:spPr>
          <a:xfrm>
            <a:off x="1776750" y="2296025"/>
            <a:ext cx="5590800" cy="2196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0" lIns="91425" spcFirstLastPara="1" rIns="0" wrap="square" tIns="0">
            <a:noAutofit/>
          </a:bodyPr>
          <a:lstStyle/>
          <a:p>
            <a:pPr indent="0" lvl="0" marL="0" rtl="0" algn="l">
              <a:spcBef>
                <a:spcPts val="0"/>
              </a:spcBef>
              <a:spcAft>
                <a:spcPts val="0"/>
              </a:spcAft>
              <a:buNone/>
            </a:pPr>
            <a:r>
              <a:rPr lang="en" sz="1200"/>
              <a:t>Golisano Hallway First Floor 2</a:t>
            </a:r>
            <a:endParaRPr sz="1200"/>
          </a:p>
        </p:txBody>
      </p:sp>
      <p:sp>
        <p:nvSpPr>
          <p:cNvPr id="362" name="Google Shape;362;p21"/>
          <p:cNvSpPr txBox="1"/>
          <p:nvPr/>
        </p:nvSpPr>
        <p:spPr>
          <a:xfrm>
            <a:off x="4703300" y="106900"/>
            <a:ext cx="24096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Domain Administrator @ RIT</a:t>
            </a:r>
            <a:endParaRPr b="1" sz="1200"/>
          </a:p>
        </p:txBody>
      </p:sp>
      <p:sp>
        <p:nvSpPr>
          <p:cNvPr id="363" name="Google Shape;363;p21"/>
          <p:cNvSpPr txBox="1"/>
          <p:nvPr/>
        </p:nvSpPr>
        <p:spPr>
          <a:xfrm>
            <a:off x="5302200" y="301600"/>
            <a:ext cx="1810800" cy="194700"/>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b="1" lang="en" sz="1200"/>
              <a:t>Kal Rabb</a:t>
            </a:r>
            <a:endParaRPr b="1" sz="1200"/>
          </a:p>
        </p:txBody>
      </p:sp>
      <p:sp>
        <p:nvSpPr>
          <p:cNvPr id="364" name="Google Shape;364;p21">
            <a:hlinkClick action="ppaction://hlinksldjump" r:id="rId5"/>
          </p:cNvPr>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a:hlinkClick action="ppaction://hlinksldjump" r:id="rId6"/>
          </p:cNvPr>
          <p:cNvSpPr/>
          <p:nvPr/>
        </p:nvSpPr>
        <p:spPr>
          <a:xfrm>
            <a:off x="3745500" y="4468525"/>
            <a:ext cx="1653000" cy="392100"/>
          </a:xfrm>
          <a:prstGeom prst="roundRect">
            <a:avLst>
              <a:gd fmla="val 16667" name="adj"/>
            </a:avLst>
          </a:prstGeom>
          <a:solidFill>
            <a:srgbClr val="3D85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Submit</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