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ubik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ubik-bold.fntdata"/><Relationship Id="rId12" Type="http://schemas.openxmlformats.org/officeDocument/2006/relationships/slide" Target="slides/slide7.xml"/><Relationship Id="rId34" Type="http://schemas.openxmlformats.org/officeDocument/2006/relationships/font" Target="fonts/Rubik-regular.fntdata"/><Relationship Id="rId15" Type="http://schemas.openxmlformats.org/officeDocument/2006/relationships/slide" Target="slides/slide10.xml"/><Relationship Id="rId37" Type="http://schemas.openxmlformats.org/officeDocument/2006/relationships/font" Target="fonts/Rubik-boldItalic.fntdata"/><Relationship Id="rId14" Type="http://schemas.openxmlformats.org/officeDocument/2006/relationships/slide" Target="slides/slide9.xml"/><Relationship Id="rId36" Type="http://schemas.openxmlformats.org/officeDocument/2006/relationships/font" Target="fonts/Rubik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445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5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6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7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8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9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0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1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2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3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4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5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6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27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8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/>
          <p:nvPr>
            <p:ph idx="2" type="sldImg"/>
          </p:nvPr>
        </p:nvSpPr>
        <p:spPr>
          <a:xfrm>
            <a:off x="38142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3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6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3C78D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Relationship Id="rId8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image" Target="../media/image1.png"/><Relationship Id="rId5" Type="http://schemas.openxmlformats.org/officeDocument/2006/relationships/slide" Target="/ppt/slides/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slide" Target="/ppt/slides/slide20.xml"/><Relationship Id="rId5" Type="http://schemas.openxmlformats.org/officeDocument/2006/relationships/slide" Target="/ppt/slides/slide12.xml"/><Relationship Id="rId6" Type="http://schemas.openxmlformats.org/officeDocument/2006/relationships/slide" Target="/ppt/slides/slide11.xml"/><Relationship Id="rId7" Type="http://schemas.openxmlformats.org/officeDocument/2006/relationships/image" Target="../media/image1.png"/><Relationship Id="rId8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image" Target="../media/image1.png"/><Relationship Id="rId5" Type="http://schemas.openxmlformats.org/officeDocument/2006/relationships/slide" Target="/ppt/slides/slide12.xml"/><Relationship Id="rId6" Type="http://schemas.openxmlformats.org/officeDocument/2006/relationships/slide" Target="/ppt/slides/slide13.xml"/><Relationship Id="rId7" Type="http://schemas.openxmlformats.org/officeDocument/2006/relationships/slide" Target="/ppt/slides/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image" Target="../media/image1.png"/><Relationship Id="rId5" Type="http://schemas.openxmlformats.org/officeDocument/2006/relationships/slide" Target="/ppt/slides/slide13.xml"/><Relationship Id="rId6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6.xml"/><Relationship Id="rId4" Type="http://schemas.openxmlformats.org/officeDocument/2006/relationships/slide" Target="/ppt/slides/slide14.xml"/><Relationship Id="rId5" Type="http://schemas.openxmlformats.org/officeDocument/2006/relationships/slide" Target="/ppt/slides/slide13.xml"/><Relationship Id="rId6" Type="http://schemas.openxmlformats.org/officeDocument/2006/relationships/image" Target="../media/image1.png"/><Relationship Id="rId7" Type="http://schemas.openxmlformats.org/officeDocument/2006/relationships/slide" Target="/ppt/slides/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6.xml"/><Relationship Id="rId4" Type="http://schemas.openxmlformats.org/officeDocument/2006/relationships/slide" Target="/ppt/slides/slide13.xml"/><Relationship Id="rId5" Type="http://schemas.openxmlformats.org/officeDocument/2006/relationships/image" Target="../media/image1.png"/><Relationship Id="rId6" Type="http://schemas.openxmlformats.org/officeDocument/2006/relationships/slide" Target="/ppt/slides/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6.xml"/><Relationship Id="rId4" Type="http://schemas.openxmlformats.org/officeDocument/2006/relationships/slide" Target="/ppt/slides/slide16.xml"/><Relationship Id="rId5" Type="http://schemas.openxmlformats.org/officeDocument/2006/relationships/slide" Target="/ppt/slides/slide13.xml"/><Relationship Id="rId6" Type="http://schemas.openxmlformats.org/officeDocument/2006/relationships/image" Target="../media/image1.png"/><Relationship Id="rId7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12.xml"/><Relationship Id="rId5" Type="http://schemas.openxmlformats.org/officeDocument/2006/relationships/image" Target="../media/image1.png"/><Relationship Id="rId6" Type="http://schemas.openxmlformats.org/officeDocument/2006/relationships/slide" Target="/ppt/slides/slide17.xml"/><Relationship Id="rId7" Type="http://schemas.openxmlformats.org/officeDocument/2006/relationships/slide" Target="/ppt/slides/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8.xml"/><Relationship Id="rId4" Type="http://schemas.openxmlformats.org/officeDocument/2006/relationships/image" Target="../media/image1.png"/><Relationship Id="rId5" Type="http://schemas.openxmlformats.org/officeDocument/2006/relationships/slide" Target="/ppt/slides/slide18.xml"/><Relationship Id="rId6" Type="http://schemas.openxmlformats.org/officeDocument/2006/relationships/slide" Target="/ppt/slides/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9.xml"/><Relationship Id="rId4" Type="http://schemas.openxmlformats.org/officeDocument/2006/relationships/image" Target="../media/image1.png"/><Relationship Id="rId5" Type="http://schemas.openxmlformats.org/officeDocument/2006/relationships/slide" Target="/ppt/slides/slide19.xml"/><Relationship Id="rId6" Type="http://schemas.openxmlformats.org/officeDocument/2006/relationships/slide" Target="/ppt/slides/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3.xml"/><Relationship Id="rId4" Type="http://schemas.openxmlformats.org/officeDocument/2006/relationships/slide" Target="/ppt/slides/slide20.xml"/><Relationship Id="rId5" Type="http://schemas.openxmlformats.org/officeDocument/2006/relationships/image" Target="../media/image1.png"/><Relationship Id="rId6" Type="http://schemas.openxmlformats.org/officeDocument/2006/relationships/slide" Target="/ppt/slides/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3.xml"/><Relationship Id="rId4" Type="http://schemas.openxmlformats.org/officeDocument/2006/relationships/image" Target="../media/image1.png"/><Relationship Id="rId5" Type="http://schemas.openxmlformats.org/officeDocument/2006/relationships/slide" Target="/ppt/slides/slide21.xml"/><Relationship Id="rId6" Type="http://schemas.openxmlformats.org/officeDocument/2006/relationships/slide" Target="/ppt/slides/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3.xml"/><Relationship Id="rId4" Type="http://schemas.openxmlformats.org/officeDocument/2006/relationships/image" Target="../media/image1.png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6.xml"/><Relationship Id="rId4" Type="http://schemas.openxmlformats.org/officeDocument/2006/relationships/image" Target="../media/image1.png"/><Relationship Id="rId5" Type="http://schemas.openxmlformats.org/officeDocument/2006/relationships/slide" Target="/ppt/slides/slide3.xml"/><Relationship Id="rId6" Type="http://schemas.openxmlformats.org/officeDocument/2006/relationships/slide" Target="/ppt/slides/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4.xml"/><Relationship Id="rId4" Type="http://schemas.openxmlformats.org/officeDocument/2006/relationships/image" Target="../media/image1.png"/><Relationship Id="rId5" Type="http://schemas.openxmlformats.org/officeDocument/2006/relationships/slide" Target="/ppt/slides/slide24.xml"/><Relationship Id="rId6" Type="http://schemas.openxmlformats.org/officeDocument/2006/relationships/slide" Target="/ppt/slides/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5.xml"/><Relationship Id="rId4" Type="http://schemas.openxmlformats.org/officeDocument/2006/relationships/image" Target="../media/image1.png"/><Relationship Id="rId5" Type="http://schemas.openxmlformats.org/officeDocument/2006/relationships/slide" Target="/ppt/slides/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6.xml"/><Relationship Id="rId4" Type="http://schemas.openxmlformats.org/officeDocument/2006/relationships/image" Target="../media/image1.png"/><Relationship Id="rId5" Type="http://schemas.openxmlformats.org/officeDocument/2006/relationships/slide" Target="/ppt/slides/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7.xml"/><Relationship Id="rId4" Type="http://schemas.openxmlformats.org/officeDocument/2006/relationships/image" Target="../media/image1.png"/><Relationship Id="rId5" Type="http://schemas.openxmlformats.org/officeDocument/2006/relationships/slide" Target="/ppt/slides/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8.xml"/><Relationship Id="rId4" Type="http://schemas.openxmlformats.org/officeDocument/2006/relationships/image" Target="../media/image1.png"/><Relationship Id="rId5" Type="http://schemas.openxmlformats.org/officeDocument/2006/relationships/slide" Target="/ppt/slides/slide28.xml"/><Relationship Id="rId6" Type="http://schemas.openxmlformats.org/officeDocument/2006/relationships/slide" Target="/ppt/slides/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5.xml"/><Relationship Id="rId5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slide" Target="/ppt/slides/slide12.xml"/><Relationship Id="rId5" Type="http://schemas.openxmlformats.org/officeDocument/2006/relationships/slide" Target="/ppt/slides/slide6.xml"/><Relationship Id="rId6" Type="http://schemas.openxmlformats.org/officeDocument/2006/relationships/image" Target="../media/image1.png"/><Relationship Id="rId7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image" Target="../media/image1.png"/><Relationship Id="rId5" Type="http://schemas.openxmlformats.org/officeDocument/2006/relationships/slide" Target="/ppt/slides/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1.png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1.png"/><Relationship Id="rId5" Type="http://schemas.openxmlformats.org/officeDocument/2006/relationships/slide" Target="/ppt/slides/slide9.xml"/><Relationship Id="rId6" Type="http://schemas.openxmlformats.org/officeDocument/2006/relationships/slide" Target="/ppt/slides/slide9.xml"/><Relationship Id="rId7" Type="http://schemas.openxmlformats.org/officeDocument/2006/relationships/slide" Target="/ppt/slides/slide13.xml"/><Relationship Id="rId8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18925" y="516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980325" y="516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43150" y="715425"/>
            <a:ext cx="52653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Post to a Bulletin Board!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776750" y="13153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776850" y="305287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776850" y="38097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 like to tell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993800" y="305288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you redirecting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993800" y="380973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email address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7141725" y="187200"/>
            <a:ext cx="7647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Request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980325" y="1872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4818925" y="1872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>
            <a:hlinkClick action="ppaction://hlinksldjump" r:id="rId3"/>
          </p:cNvPr>
          <p:cNvSpPr/>
          <p:nvPr/>
        </p:nvSpPr>
        <p:spPr>
          <a:xfrm>
            <a:off x="0" y="0"/>
            <a:ext cx="91440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>
            <a:hlinkClick action="ppaction://hlinksldjump" r:id="rId4"/>
          </p:cNvPr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>
            <a:hlinkClick action="ppaction://hlinksldjump" r:id="rId5"/>
          </p:cNvPr>
          <p:cNvSpPr/>
          <p:nvPr/>
        </p:nvSpPr>
        <p:spPr>
          <a:xfrm>
            <a:off x="1776750" y="2296025"/>
            <a:ext cx="55908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>
            <a:hlinkClick action="ppaction://hlinksldjump" r:id="rId6"/>
          </p:cNvPr>
          <p:cNvSpPr/>
          <p:nvPr/>
        </p:nvSpPr>
        <p:spPr>
          <a:xfrm>
            <a:off x="1776750" y="327247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>
            <a:hlinkClick action="ppaction://hlinksldjump" r:id="rId7"/>
          </p:cNvPr>
          <p:cNvSpPr/>
          <p:nvPr/>
        </p:nvSpPr>
        <p:spPr>
          <a:xfrm>
            <a:off x="1776750" y="40293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>
            <a:hlinkClick action="ppaction://hlinksldjump" r:id="rId8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1143150" y="813600"/>
            <a:ext cx="3015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Devices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2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2"/>
          <p:cNvSpPr/>
          <p:nvPr/>
        </p:nvSpPr>
        <p:spPr>
          <a:xfrm rot="10800000">
            <a:off x="7756800" y="49359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2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2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22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356" name="Google Shape;356;p22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" name="Google Shape;3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22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363" name="Google Shape;363;p22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22"/>
            <p:cNvCxnSpPr>
              <a:stCxn id="363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22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6" name="Google Shape;366;p22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22"/>
          <p:cNvGrpSpPr/>
          <p:nvPr/>
        </p:nvGrpSpPr>
        <p:grpSpPr>
          <a:xfrm>
            <a:off x="7543850" y="855550"/>
            <a:ext cx="247800" cy="246900"/>
            <a:chOff x="6834025" y="893425"/>
            <a:chExt cx="247800" cy="246900"/>
          </a:xfrm>
        </p:grpSpPr>
        <p:sp>
          <p:nvSpPr>
            <p:cNvPr id="373" name="Google Shape;373;p22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22"/>
          <p:cNvSpPr/>
          <p:nvPr/>
        </p:nvSpPr>
        <p:spPr>
          <a:xfrm>
            <a:off x="1315650" y="1290900"/>
            <a:ext cx="6421800" cy="2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First Floor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>
            <a:hlinkClick action="ppaction://hlinksldjump" r:id="rId5"/>
          </p:cNvPr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1143150" y="25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3" name="Google Shape;383;p23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3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3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3"/>
          <p:cNvSpPr/>
          <p:nvPr/>
        </p:nvSpPr>
        <p:spPr>
          <a:xfrm>
            <a:off x="1481328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 name is Matt Dunn. Please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 me if you find it. Thanks!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  Pending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3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23"/>
          <p:cNvGrpSpPr/>
          <p:nvPr/>
        </p:nvGrpSpPr>
        <p:grpSpPr>
          <a:xfrm>
            <a:off x="7113000" y="855550"/>
            <a:ext cx="247800" cy="246900"/>
            <a:chOff x="6834025" y="893425"/>
            <a:chExt cx="247800" cy="246900"/>
          </a:xfrm>
        </p:grpSpPr>
        <p:sp>
          <p:nvSpPr>
            <p:cNvPr id="395" name="Google Shape;395;p23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3">
            <a:hlinkClick action="ppaction://hlinksldjump" r:id="rId4"/>
          </p:cNvPr>
          <p:cNvSpPr/>
          <p:nvPr/>
        </p:nvSpPr>
        <p:spPr>
          <a:xfrm>
            <a:off x="3530000" y="144215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1568050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23"/>
          <p:cNvGrpSpPr/>
          <p:nvPr/>
        </p:nvGrpSpPr>
        <p:grpSpPr>
          <a:xfrm>
            <a:off x="7543850" y="855550"/>
            <a:ext cx="247800" cy="246900"/>
            <a:chOff x="8346775" y="932250"/>
            <a:chExt cx="247800" cy="246900"/>
          </a:xfrm>
        </p:grpSpPr>
        <p:sp>
          <p:nvSpPr>
            <p:cNvPr id="401" name="Google Shape;401;p23"/>
            <p:cNvSpPr/>
            <p:nvPr/>
          </p:nvSpPr>
          <p:spPr>
            <a:xfrm>
              <a:off x="8346775" y="93225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 flipH="1" rot="5400000">
              <a:off x="8436800" y="104229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 rot="5400000">
              <a:off x="8424025" y="928476"/>
              <a:ext cx="93300" cy="13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 rot="-5400000">
              <a:off x="8348598" y="104230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23">
            <a:hlinkClick action="ppaction://hlinksldjump" r:id="rId5"/>
          </p:cNvPr>
          <p:cNvSpPr/>
          <p:nvPr/>
        </p:nvSpPr>
        <p:spPr>
          <a:xfrm>
            <a:off x="233822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Deny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703395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>
            <a:hlinkClick action="ppaction://hlinksldjump" r:id="rId6"/>
          </p:cNvPr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3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413" name="Google Shape;413;p23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7" name="Google Shape;41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>
            <a:hlinkClick action="ppaction://hlinksldjump" r:id="rId8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420" name="Google Shape;420;p23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1" name="Google Shape;421;p23"/>
            <p:cNvCxnSpPr>
              <a:stCxn id="420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23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9" name="Google Shape;429;p24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4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24"/>
          <p:cNvGrpSpPr/>
          <p:nvPr/>
        </p:nvGrpSpPr>
        <p:grpSpPr>
          <a:xfrm>
            <a:off x="7543850" y="855550"/>
            <a:ext cx="247800" cy="246900"/>
            <a:chOff x="8346775" y="932250"/>
            <a:chExt cx="247800" cy="246900"/>
          </a:xfrm>
        </p:grpSpPr>
        <p:sp>
          <p:nvSpPr>
            <p:cNvPr id="436" name="Google Shape;436;p24"/>
            <p:cNvSpPr/>
            <p:nvPr/>
          </p:nvSpPr>
          <p:spPr>
            <a:xfrm>
              <a:off x="8346775" y="93225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 flipH="1" rot="5400000">
              <a:off x="8436800" y="104229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 rot="5400000">
              <a:off x="8424025" y="928476"/>
              <a:ext cx="93300" cy="13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 rot="-5400000">
              <a:off x="8348598" y="104230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24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24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444" name="Google Shape;444;p24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4"/>
          <p:cNvGrpSpPr/>
          <p:nvPr/>
        </p:nvGrpSpPr>
        <p:grpSpPr>
          <a:xfrm>
            <a:off x="7113000" y="855550"/>
            <a:ext cx="247800" cy="246900"/>
            <a:chOff x="6834025" y="893425"/>
            <a:chExt cx="247800" cy="246900"/>
          </a:xfrm>
        </p:grpSpPr>
        <p:sp>
          <p:nvSpPr>
            <p:cNvPr id="449" name="Google Shape;449;p24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1" name="Google Shape;4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4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703395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24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455" name="Google Shape;455;p24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6" name="Google Shape;456;p24"/>
            <p:cNvCxnSpPr>
              <a:stCxn id="455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7" name="Google Shape;457;p24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8" name="Google Shape;458;p24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2042400" y="1148200"/>
            <a:ext cx="5059200" cy="325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Denied!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 Dunn has been notified via mbd9441@rit.edu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view this request in the archive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>
            <a:hlinkClick action="ppaction://hlinksldjump" r:id="rId6"/>
          </p:cNvPr>
          <p:cNvSpPr/>
          <p:nvPr/>
        </p:nvSpPr>
        <p:spPr>
          <a:xfrm>
            <a:off x="3967050" y="4067950"/>
            <a:ext cx="1209900" cy="2196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>
            <a:hlinkClick action="ppaction://hlinksldjump" r:id="rId7"/>
          </p:cNvPr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74" name="Google Shape;474;p25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25"/>
          <p:cNvGrpSpPr/>
          <p:nvPr/>
        </p:nvGrpSpPr>
        <p:grpSpPr>
          <a:xfrm>
            <a:off x="7543850" y="855550"/>
            <a:ext cx="247800" cy="246900"/>
            <a:chOff x="8346775" y="932250"/>
            <a:chExt cx="247800" cy="246900"/>
          </a:xfrm>
        </p:grpSpPr>
        <p:sp>
          <p:nvSpPr>
            <p:cNvPr id="487" name="Google Shape;487;p25"/>
            <p:cNvSpPr/>
            <p:nvPr/>
          </p:nvSpPr>
          <p:spPr>
            <a:xfrm>
              <a:off x="8346775" y="93225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 flipH="1" rot="5400000">
              <a:off x="8436800" y="104229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 rot="5400000">
              <a:off x="8424025" y="928476"/>
              <a:ext cx="93300" cy="13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 rot="-5400000">
              <a:off x="8348598" y="104230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25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25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495" name="Google Shape;495;p25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5"/>
          <p:cNvGrpSpPr/>
          <p:nvPr/>
        </p:nvGrpSpPr>
        <p:grpSpPr>
          <a:xfrm>
            <a:off x="7113000" y="855550"/>
            <a:ext cx="247800" cy="246900"/>
            <a:chOff x="6834025" y="893425"/>
            <a:chExt cx="247800" cy="246900"/>
          </a:xfrm>
        </p:grpSpPr>
        <p:sp>
          <p:nvSpPr>
            <p:cNvPr id="500" name="Google Shape;500;p25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2" name="Google Shape;5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5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703395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25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506" name="Google Shape;506;p25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25"/>
            <p:cNvCxnSpPr>
              <a:stCxn id="506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5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9" name="Google Shape;509;p25">
            <a:hlinkClick action="ppaction://hlinksldjump" r:id="rId6"/>
          </p:cNvPr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6" name="Google Shape;516;p26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1481328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 name is Matt Dunn. Please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 me if you find it. Thanks!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    Denied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>
            <a:hlinkClick action="ppaction://hlinksldjump" r:id="rId4"/>
          </p:cNvPr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194737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Restore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26"/>
          <p:cNvGrpSpPr/>
          <p:nvPr/>
        </p:nvGrpSpPr>
        <p:grpSpPr>
          <a:xfrm>
            <a:off x="7543850" y="856450"/>
            <a:ext cx="247800" cy="285225"/>
            <a:chOff x="7385750" y="890600"/>
            <a:chExt cx="247800" cy="285225"/>
          </a:xfrm>
        </p:grpSpPr>
        <p:sp>
          <p:nvSpPr>
            <p:cNvPr id="530" name="Google Shape;530;p26"/>
            <p:cNvSpPr/>
            <p:nvPr/>
          </p:nvSpPr>
          <p:spPr>
            <a:xfrm>
              <a:off x="7385750" y="89060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26">
            <a:hlinkClick action="ppaction://hlinksldjump" r:id="rId5"/>
          </p:cNvPr>
          <p:cNvSpPr/>
          <p:nvPr/>
        </p:nvSpPr>
        <p:spPr>
          <a:xfrm>
            <a:off x="8611500" y="723250"/>
            <a:ext cx="431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26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542" name="Google Shape;542;p26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6" name="Google Shape;54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6">
            <a:hlinkClick action="ppaction://hlinksldjump" r:id="rId7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6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549" name="Google Shape;549;p26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0" name="Google Shape;550;p26"/>
            <p:cNvCxnSpPr>
              <a:stCxn id="549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1" name="Google Shape;551;p26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8" name="Google Shape;558;p27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p27"/>
          <p:cNvGrpSpPr/>
          <p:nvPr/>
        </p:nvGrpSpPr>
        <p:grpSpPr>
          <a:xfrm>
            <a:off x="7543850" y="856450"/>
            <a:ext cx="247800" cy="285225"/>
            <a:chOff x="7385750" y="890600"/>
            <a:chExt cx="247800" cy="285225"/>
          </a:xfrm>
        </p:grpSpPr>
        <p:sp>
          <p:nvSpPr>
            <p:cNvPr id="569" name="Google Shape;569;p27"/>
            <p:cNvSpPr/>
            <p:nvPr/>
          </p:nvSpPr>
          <p:spPr>
            <a:xfrm>
              <a:off x="7385750" y="89060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27">
            <a:hlinkClick action="ppaction://hlinksldjump" r:id="rId4"/>
          </p:cNvPr>
          <p:cNvSpPr/>
          <p:nvPr/>
        </p:nvSpPr>
        <p:spPr>
          <a:xfrm>
            <a:off x="8611500" y="723250"/>
            <a:ext cx="431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27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581" name="Google Shape;581;p27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5" name="Google Shape;58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7">
            <a:hlinkClick action="ppaction://hlinksldjump" r:id="rId6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27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588" name="Google Shape;588;p27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9" name="Google Shape;589;p27"/>
            <p:cNvCxnSpPr>
              <a:stCxn id="588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27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1" name="Google Shape;591;p27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2042400" y="1148200"/>
            <a:ext cx="5059200" cy="325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Restored!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 txBox="1"/>
          <p:nvPr/>
        </p:nvSpPr>
        <p:spPr>
          <a:xfrm>
            <a:off x="3234550" y="1814650"/>
            <a:ext cx="3640200" cy="215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Lost Student ID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name is Matt Dunn. Please email me if you find it. Thanks!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 txBox="1"/>
          <p:nvPr/>
        </p:nvSpPr>
        <p:spPr>
          <a:xfrm>
            <a:off x="2301225" y="1814625"/>
            <a:ext cx="9333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3967050" y="4067950"/>
            <a:ext cx="1209900" cy="2196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8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03" name="Google Shape;603;p28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8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8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8">
            <a:hlinkClick action="ppaction://hlinksldjump" r:id="rId4"/>
          </p:cNvPr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28"/>
          <p:cNvGrpSpPr/>
          <p:nvPr/>
        </p:nvGrpSpPr>
        <p:grpSpPr>
          <a:xfrm>
            <a:off x="7543850" y="856450"/>
            <a:ext cx="247800" cy="285225"/>
            <a:chOff x="7385750" y="890600"/>
            <a:chExt cx="247800" cy="285225"/>
          </a:xfrm>
        </p:grpSpPr>
        <p:sp>
          <p:nvSpPr>
            <p:cNvPr id="615" name="Google Shape;615;p28"/>
            <p:cNvSpPr/>
            <p:nvPr/>
          </p:nvSpPr>
          <p:spPr>
            <a:xfrm>
              <a:off x="7385750" y="89060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28">
            <a:hlinkClick action="ppaction://hlinksldjump" r:id="rId5"/>
          </p:cNvPr>
          <p:cNvSpPr/>
          <p:nvPr/>
        </p:nvSpPr>
        <p:spPr>
          <a:xfrm>
            <a:off x="8611500" y="723250"/>
            <a:ext cx="431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8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Archive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8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8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8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8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28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627" name="Google Shape;627;p28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1" name="Google Shape;63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28">
            <a:hlinkClick action="ppaction://hlinksldjump" r:id="rId7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28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634" name="Google Shape;634;p28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5" name="Google Shape;635;p28"/>
            <p:cNvCxnSpPr>
              <a:stCxn id="634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6" name="Google Shape;636;p28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9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3" name="Google Shape;643;p29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9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9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1481328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 name is Matt Dunn. Please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 me if you find it. Thanks!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  Pending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9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1568050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9">
            <a:hlinkClick action="ppaction://hlinksldjump" r:id="rId4"/>
          </p:cNvPr>
          <p:cNvSpPr/>
          <p:nvPr/>
        </p:nvSpPr>
        <p:spPr>
          <a:xfrm>
            <a:off x="233822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Deny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8" name="Google Shape;658;p29"/>
          <p:cNvGrpSpPr/>
          <p:nvPr/>
        </p:nvGrpSpPr>
        <p:grpSpPr>
          <a:xfrm>
            <a:off x="7543850" y="855550"/>
            <a:ext cx="247800" cy="246900"/>
            <a:chOff x="8346775" y="932250"/>
            <a:chExt cx="247800" cy="246900"/>
          </a:xfrm>
        </p:grpSpPr>
        <p:sp>
          <p:nvSpPr>
            <p:cNvPr id="659" name="Google Shape;659;p29"/>
            <p:cNvSpPr/>
            <p:nvPr/>
          </p:nvSpPr>
          <p:spPr>
            <a:xfrm>
              <a:off x="8346775" y="93225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 flipH="1" rot="5400000">
              <a:off x="8436800" y="104229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 rot="5400000">
              <a:off x="8424025" y="928476"/>
              <a:ext cx="93300" cy="13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 rot="-5400000">
              <a:off x="8348598" y="104230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3" name="Google Shape;663;p29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29"/>
          <p:cNvGrpSpPr/>
          <p:nvPr/>
        </p:nvGrpSpPr>
        <p:grpSpPr>
          <a:xfrm>
            <a:off x="7113000" y="855550"/>
            <a:ext cx="247800" cy="246900"/>
            <a:chOff x="6834025" y="893425"/>
            <a:chExt cx="247800" cy="246900"/>
          </a:xfrm>
        </p:grpSpPr>
        <p:sp>
          <p:nvSpPr>
            <p:cNvPr id="665" name="Google Shape;665;p29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7" name="Google Shape;667;p29"/>
          <p:cNvSpPr txBox="1"/>
          <p:nvPr/>
        </p:nvSpPr>
        <p:spPr>
          <a:xfrm>
            <a:off x="703395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p29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671" name="Google Shape;671;p29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9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5" name="Google Shape;67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9">
            <a:hlinkClick action="ppaction://hlinksldjump" r:id="rId6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29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678" name="Google Shape;678;p29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9" name="Google Shape;679;p29"/>
            <p:cNvCxnSpPr>
              <a:stCxn id="678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0" name="Google Shape;680;p29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81" name="Google Shape;681;p29">
            <a:hlinkClick action="ppaction://hlinksldjump" r:id="rId7"/>
          </p:cNvPr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0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0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8" name="Google Shape;688;p30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0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0"/>
          <p:cNvSpPr txBox="1"/>
          <p:nvPr/>
        </p:nvSpPr>
        <p:spPr>
          <a:xfrm>
            <a:off x="1312650" y="1311275"/>
            <a:ext cx="6518700" cy="367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0"/>
          <p:cNvSpPr/>
          <p:nvPr/>
        </p:nvSpPr>
        <p:spPr>
          <a:xfrm>
            <a:off x="7737450" y="1311300"/>
            <a:ext cx="93900" cy="367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0"/>
          <p:cNvSpPr/>
          <p:nvPr/>
        </p:nvSpPr>
        <p:spPr>
          <a:xfrm>
            <a:off x="7756950" y="1419613"/>
            <a:ext cx="54900" cy="3449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0"/>
          <p:cNvSpPr/>
          <p:nvPr/>
        </p:nvSpPr>
        <p:spPr>
          <a:xfrm>
            <a:off x="7756950" y="1329913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0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0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0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0"/>
          <p:cNvSpPr/>
          <p:nvPr/>
        </p:nvSpPr>
        <p:spPr>
          <a:xfrm>
            <a:off x="1481328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 name is Matt Dunn. Please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 me if you find it. Thanks!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Reserved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30"/>
          <p:cNvGrpSpPr/>
          <p:nvPr/>
        </p:nvGrpSpPr>
        <p:grpSpPr>
          <a:xfrm>
            <a:off x="7543850" y="855550"/>
            <a:ext cx="247800" cy="246900"/>
            <a:chOff x="8346775" y="932250"/>
            <a:chExt cx="247800" cy="246900"/>
          </a:xfrm>
        </p:grpSpPr>
        <p:sp>
          <p:nvSpPr>
            <p:cNvPr id="701" name="Google Shape;701;p30"/>
            <p:cNvSpPr/>
            <p:nvPr/>
          </p:nvSpPr>
          <p:spPr>
            <a:xfrm>
              <a:off x="8346775" y="93225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 flipH="1" rot="5400000">
              <a:off x="8436800" y="104229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 rot="5400000">
              <a:off x="8424025" y="928476"/>
              <a:ext cx="93300" cy="13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 rot="-5400000">
              <a:off x="8348598" y="104230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30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0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0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9" name="Google Shape;709;p30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710" name="Google Shape;710;p30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0"/>
          <p:cNvGrpSpPr/>
          <p:nvPr/>
        </p:nvGrpSpPr>
        <p:grpSpPr>
          <a:xfrm>
            <a:off x="7113000" y="855550"/>
            <a:ext cx="247800" cy="246900"/>
            <a:chOff x="6834025" y="893425"/>
            <a:chExt cx="247800" cy="246900"/>
          </a:xfrm>
        </p:grpSpPr>
        <p:sp>
          <p:nvSpPr>
            <p:cNvPr id="715" name="Google Shape;715;p30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7" name="Google Shape;71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0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0"/>
          <p:cNvSpPr txBox="1"/>
          <p:nvPr/>
        </p:nvSpPr>
        <p:spPr>
          <a:xfrm>
            <a:off x="703395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233822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0"/>
          <p:cNvSpPr/>
          <p:nvPr/>
        </p:nvSpPr>
        <p:spPr>
          <a:xfrm>
            <a:off x="1568050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30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723" name="Google Shape;723;p30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4" name="Google Shape;724;p30"/>
            <p:cNvCxnSpPr>
              <a:stCxn id="723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5" name="Google Shape;725;p30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26" name="Google Shape;726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0"/>
          <p:cNvSpPr/>
          <p:nvPr/>
        </p:nvSpPr>
        <p:spPr>
          <a:xfrm>
            <a:off x="2042400" y="1148200"/>
            <a:ext cx="5059200" cy="325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Approved!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 Dunn has been notified via mbd9441@rit.edu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0"/>
          <p:cNvSpPr/>
          <p:nvPr/>
        </p:nvSpPr>
        <p:spPr>
          <a:xfrm>
            <a:off x="3967050" y="4067950"/>
            <a:ext cx="1209900" cy="2196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0">
            <a:hlinkClick action="ppaction://hlinksldjump" r:id="rId6"/>
          </p:cNvPr>
          <p:cNvSpPr/>
          <p:nvPr/>
        </p:nvSpPr>
        <p:spPr>
          <a:xfrm>
            <a:off x="0" y="406800"/>
            <a:ext cx="9144000" cy="47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1312650" y="1311275"/>
            <a:ext cx="6518700" cy="367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7737450" y="1311300"/>
            <a:ext cx="93900" cy="367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7756950" y="1419613"/>
            <a:ext cx="54900" cy="3449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7756950" y="1329913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1481328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 name is Matt Dunn. Please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 me if you find it. Thanks!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Reserved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7543850" y="855550"/>
            <a:ext cx="247800" cy="246900"/>
            <a:chOff x="8346775" y="932250"/>
            <a:chExt cx="247800" cy="246900"/>
          </a:xfrm>
        </p:grpSpPr>
        <p:sp>
          <p:nvSpPr>
            <p:cNvPr id="749" name="Google Shape;749;p31"/>
            <p:cNvSpPr/>
            <p:nvPr/>
          </p:nvSpPr>
          <p:spPr>
            <a:xfrm>
              <a:off x="8346775" y="93225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 flipH="1" rot="5400000">
              <a:off x="8436800" y="104229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 rot="5400000">
              <a:off x="8424025" y="928476"/>
              <a:ext cx="93300" cy="13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 rot="-5400000">
              <a:off x="8348598" y="104230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31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1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7" name="Google Shape;757;p31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758" name="Google Shape;758;p31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1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31"/>
          <p:cNvGrpSpPr/>
          <p:nvPr/>
        </p:nvGrpSpPr>
        <p:grpSpPr>
          <a:xfrm>
            <a:off x="7113000" y="855550"/>
            <a:ext cx="247800" cy="246900"/>
            <a:chOff x="6834025" y="893425"/>
            <a:chExt cx="247800" cy="246900"/>
          </a:xfrm>
        </p:grpSpPr>
        <p:sp>
          <p:nvSpPr>
            <p:cNvPr id="763" name="Google Shape;763;p31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5" name="Google Shape;7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1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1"/>
          <p:cNvSpPr txBox="1"/>
          <p:nvPr/>
        </p:nvSpPr>
        <p:spPr>
          <a:xfrm>
            <a:off x="703395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1"/>
          <p:cNvSpPr/>
          <p:nvPr/>
        </p:nvSpPr>
        <p:spPr>
          <a:xfrm>
            <a:off x="233822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1"/>
          <p:cNvSpPr/>
          <p:nvPr/>
        </p:nvSpPr>
        <p:spPr>
          <a:xfrm>
            <a:off x="1568050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1">
            <a:hlinkClick action="ppaction://hlinksldjump" r:id="rId6"/>
          </p:cNvPr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31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772" name="Google Shape;772;p31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3" name="Google Shape;773;p31"/>
            <p:cNvCxnSpPr>
              <a:stCxn id="772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4" name="Google Shape;774;p31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818925" y="516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980325" y="516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143150" y="715425"/>
            <a:ext cx="52653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Post to a Bulletin Board!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1776750" y="13153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776850" y="305287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776850" y="38097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 like to tell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993800" y="305288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you redirecting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993800" y="380973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email address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Lost Student ID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776750" y="2296025"/>
            <a:ext cx="55908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name is Matt Dunn. Please email me if you find it. Thanks!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776750" y="327247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776750" y="40293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141725" y="187200"/>
            <a:ext cx="7647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818925" y="1872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980325" y="1872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>
            <a:hlinkClick action="ppaction://hlinksldjump" r:id="rId3"/>
          </p:cNvPr>
          <p:cNvSpPr/>
          <p:nvPr/>
        </p:nvSpPr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>
            <a:hlinkClick action="ppaction://hlinksldjump" r:id="rId4"/>
          </p:cNvPr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Request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>
            <a:hlinkClick action="ppaction://hlinkshowjump?jump=firstslide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2"/>
          <p:cNvSpPr/>
          <p:nvPr/>
        </p:nvSpPr>
        <p:spPr>
          <a:xfrm>
            <a:off x="1143150" y="-25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1" name="Google Shape;781;p32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2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2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2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2"/>
          <p:cNvSpPr/>
          <p:nvPr/>
        </p:nvSpPr>
        <p:spPr>
          <a:xfrm>
            <a:off x="1776750" y="13153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2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1776850" y="305287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2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2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 like to tell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2"/>
          <p:cNvSpPr txBox="1"/>
          <p:nvPr/>
        </p:nvSpPr>
        <p:spPr>
          <a:xfrm>
            <a:off x="2993800" y="305288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you redirecting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2">
            <a:hlinkClick action="ppaction://hlinksldjump" r:id="rId3"/>
          </p:cNvPr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2">
            <a:hlinkClick action="ppaction://hlinksldjump" r:id="rId4"/>
          </p:cNvPr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2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2"/>
          <p:cNvSpPr/>
          <p:nvPr/>
        </p:nvSpPr>
        <p:spPr>
          <a:xfrm>
            <a:off x="1776750" y="2296025"/>
            <a:ext cx="55908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2"/>
          <p:cNvSpPr/>
          <p:nvPr/>
        </p:nvSpPr>
        <p:spPr>
          <a:xfrm>
            <a:off x="1776750" y="327247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2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2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2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2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Google Shape;800;p32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801" name="Google Shape;801;p32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5" name="Google Shape;80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2">
            <a:hlinkClick action="ppaction://hlinksldjump" r:id="rId6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32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808" name="Google Shape;808;p32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9" name="Google Shape;809;p32"/>
            <p:cNvCxnSpPr>
              <a:stCxn id="808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0" name="Google Shape;810;p32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3"/>
          <p:cNvSpPr/>
          <p:nvPr/>
        </p:nvSpPr>
        <p:spPr>
          <a:xfrm>
            <a:off x="1143150" y="-25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3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7" name="Google Shape;817;p33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3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3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3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3"/>
          <p:cNvSpPr/>
          <p:nvPr/>
        </p:nvSpPr>
        <p:spPr>
          <a:xfrm>
            <a:off x="1776750" y="13153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3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3"/>
          <p:cNvSpPr/>
          <p:nvPr/>
        </p:nvSpPr>
        <p:spPr>
          <a:xfrm>
            <a:off x="1776850" y="305287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3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3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 like to tell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3"/>
          <p:cNvSpPr txBox="1"/>
          <p:nvPr/>
        </p:nvSpPr>
        <p:spPr>
          <a:xfrm>
            <a:off x="2993800" y="305288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you redirecting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3">
            <a:hlinkClick action="ppaction://hlinksldjump" r:id="rId3"/>
          </p:cNvPr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3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3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3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3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2" name="Google Shape;832;p33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833" name="Google Shape;833;p33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3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7" name="Google Shape;8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33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33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840" name="Google Shape;840;p33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1" name="Google Shape;841;p33"/>
            <p:cNvCxnSpPr>
              <a:stCxn id="840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33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3" name="Google Shape;843;p33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 Fair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3"/>
          <p:cNvSpPr/>
          <p:nvPr/>
        </p:nvSpPr>
        <p:spPr>
          <a:xfrm>
            <a:off x="1776750" y="2296025"/>
            <a:ext cx="55908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career fair next week at Gordon Field Center. Follow the QR code for more details.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1776750" y="327247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http://www.rit.edu/emcs/oce/student/career-fairs-all-majors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3">
            <a:hlinkClick action="ppaction://hlinksldjump" r:id="rId6"/>
          </p:cNvPr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4"/>
          <p:cNvSpPr/>
          <p:nvPr/>
        </p:nvSpPr>
        <p:spPr>
          <a:xfrm>
            <a:off x="1143150" y="-25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4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4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4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1776750" y="13153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1776850" y="305287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4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4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 like to tell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4"/>
          <p:cNvSpPr txBox="1"/>
          <p:nvPr/>
        </p:nvSpPr>
        <p:spPr>
          <a:xfrm>
            <a:off x="2993800" y="305288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you redirecting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4">
            <a:hlinkClick action="ppaction://hlinksldjump" r:id="rId3"/>
          </p:cNvPr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4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34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869" name="Google Shape;869;p34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3" name="Google Shape;87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4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5" name="Google Shape;875;p34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876" name="Google Shape;876;p34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7" name="Google Shape;877;p34"/>
            <p:cNvCxnSpPr>
              <a:stCxn id="876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8" name="Google Shape;878;p34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79" name="Google Shape;879;p34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 Fair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1776750" y="2296025"/>
            <a:ext cx="55908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career fair next week at Gordon Field Center. Follow the QR code for more details.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4"/>
          <p:cNvSpPr/>
          <p:nvPr/>
        </p:nvSpPr>
        <p:spPr>
          <a:xfrm>
            <a:off x="1776750" y="327247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http://www.rit.edu/emcs/oce/student/career-fairs-all-majors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4">
            <a:hlinkClick action="ppaction://hlinksldjump" r:id="rId6"/>
          </p:cNvPr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4"/>
          <p:cNvSpPr/>
          <p:nvPr/>
        </p:nvSpPr>
        <p:spPr>
          <a:xfrm>
            <a:off x="2042400" y="1148200"/>
            <a:ext cx="5059200" cy="325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Created!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4"/>
          <p:cNvSpPr txBox="1"/>
          <p:nvPr/>
        </p:nvSpPr>
        <p:spPr>
          <a:xfrm>
            <a:off x="3234550" y="1814650"/>
            <a:ext cx="3640200" cy="215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 Fair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career fair next week at Gordon Field Center. Follow the QR code for more details.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http://www.rit.edu/emcs/oce/student/career-fairs-all-majors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kxrvse@rit.edu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4"/>
          <p:cNvSpPr txBox="1"/>
          <p:nvPr/>
        </p:nvSpPr>
        <p:spPr>
          <a:xfrm>
            <a:off x="2301225" y="1814625"/>
            <a:ext cx="9333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4">
            <a:hlinkClick action="ppaction://hlinksldjump" r:id="rId7"/>
          </p:cNvPr>
          <p:cNvSpPr/>
          <p:nvPr/>
        </p:nvSpPr>
        <p:spPr>
          <a:xfrm>
            <a:off x="3967050" y="4067950"/>
            <a:ext cx="1209900" cy="2196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5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5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4" name="Google Shape;894;p35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5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5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5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5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5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0" name="Google Shape;900;p35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901" name="Google Shape;901;p35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5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5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5" name="Google Shape;905;p35">
            <a:hlinkClick action="ppaction://hlinksldjump" r:id="rId3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6" name="Google Shape;9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35"/>
          <p:cNvSpPr txBox="1"/>
          <p:nvPr/>
        </p:nvSpPr>
        <p:spPr>
          <a:xfrm>
            <a:off x="2735550" y="825813"/>
            <a:ext cx="367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5"/>
          <p:cNvSpPr/>
          <p:nvPr/>
        </p:nvSpPr>
        <p:spPr>
          <a:xfrm>
            <a:off x="1776750" y="13153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5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5"/>
          <p:cNvSpPr/>
          <p:nvPr/>
        </p:nvSpPr>
        <p:spPr>
          <a:xfrm>
            <a:off x="1776850" y="305287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5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2" name="Google Shape;912;p35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913" name="Google Shape;913;p35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4" name="Google Shape;914;p35"/>
            <p:cNvCxnSpPr>
              <a:stCxn id="913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5" name="Google Shape;915;p35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16" name="Google Shape;916;p35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5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 like to tell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5"/>
          <p:cNvSpPr txBox="1"/>
          <p:nvPr/>
        </p:nvSpPr>
        <p:spPr>
          <a:xfrm>
            <a:off x="2993800" y="305288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you redirecting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5">
            <a:hlinkClick action="ppaction://hlinksldjump" r:id="rId5"/>
          </p:cNvPr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5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5"/>
          <p:cNvSpPr/>
          <p:nvPr/>
        </p:nvSpPr>
        <p:spPr>
          <a:xfrm>
            <a:off x="1776750" y="2296025"/>
            <a:ext cx="55908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5"/>
          <p:cNvSpPr/>
          <p:nvPr/>
        </p:nvSpPr>
        <p:spPr>
          <a:xfrm>
            <a:off x="1776750" y="327247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5">
            <a:hlinkClick action="ppaction://hlinksldjump" r:id="rId6"/>
          </p:cNvPr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5"/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6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6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1" name="Google Shape;931;p36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6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6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6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6"/>
          <p:cNvSpPr txBox="1"/>
          <p:nvPr/>
        </p:nvSpPr>
        <p:spPr>
          <a:xfrm>
            <a:off x="1312650" y="1311275"/>
            <a:ext cx="6518700" cy="367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6"/>
          <p:cNvSpPr/>
          <p:nvPr/>
        </p:nvSpPr>
        <p:spPr>
          <a:xfrm>
            <a:off x="7737450" y="1311300"/>
            <a:ext cx="93900" cy="367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6"/>
          <p:cNvSpPr/>
          <p:nvPr/>
        </p:nvSpPr>
        <p:spPr>
          <a:xfrm>
            <a:off x="7756950" y="1419613"/>
            <a:ext cx="54900" cy="3449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6"/>
          <p:cNvSpPr/>
          <p:nvPr/>
        </p:nvSpPr>
        <p:spPr>
          <a:xfrm>
            <a:off x="7756950" y="1329913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6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6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6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6"/>
          <p:cNvSpPr/>
          <p:nvPr/>
        </p:nvSpPr>
        <p:spPr>
          <a:xfrm>
            <a:off x="1481328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 name is Matt Dunn. Please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 me if you find it. Thanks!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Reserved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p36"/>
          <p:cNvGrpSpPr/>
          <p:nvPr/>
        </p:nvGrpSpPr>
        <p:grpSpPr>
          <a:xfrm>
            <a:off x="7543850" y="855550"/>
            <a:ext cx="247800" cy="246900"/>
            <a:chOff x="8346775" y="932250"/>
            <a:chExt cx="247800" cy="246900"/>
          </a:xfrm>
        </p:grpSpPr>
        <p:sp>
          <p:nvSpPr>
            <p:cNvPr id="944" name="Google Shape;944;p36"/>
            <p:cNvSpPr/>
            <p:nvPr/>
          </p:nvSpPr>
          <p:spPr>
            <a:xfrm>
              <a:off x="8346775" y="93225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 flipH="1" rot="5400000">
              <a:off x="8436800" y="104229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rot="5400000">
              <a:off x="8424025" y="928476"/>
              <a:ext cx="93300" cy="13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rot="-5400000">
              <a:off x="8348598" y="104230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8" name="Google Shape;948;p36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6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6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6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2" name="Google Shape;952;p36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953" name="Google Shape;953;p36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36"/>
          <p:cNvGrpSpPr/>
          <p:nvPr/>
        </p:nvGrpSpPr>
        <p:grpSpPr>
          <a:xfrm>
            <a:off x="7113000" y="855550"/>
            <a:ext cx="247800" cy="246900"/>
            <a:chOff x="6834025" y="893425"/>
            <a:chExt cx="247800" cy="246900"/>
          </a:xfrm>
        </p:grpSpPr>
        <p:sp>
          <p:nvSpPr>
            <p:cNvPr id="958" name="Google Shape;958;p36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0" name="Google Shape;96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36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6"/>
          <p:cNvSpPr txBox="1"/>
          <p:nvPr/>
        </p:nvSpPr>
        <p:spPr>
          <a:xfrm>
            <a:off x="703395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6"/>
          <p:cNvSpPr/>
          <p:nvPr/>
        </p:nvSpPr>
        <p:spPr>
          <a:xfrm>
            <a:off x="233822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6"/>
          <p:cNvSpPr/>
          <p:nvPr/>
        </p:nvSpPr>
        <p:spPr>
          <a:xfrm>
            <a:off x="1568050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5" name="Google Shape;965;p36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966" name="Google Shape;966;p36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7" name="Google Shape;967;p36"/>
            <p:cNvCxnSpPr>
              <a:stCxn id="966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8" name="Google Shape;968;p36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69" name="Google Shape;969;p36"/>
          <p:cNvSpPr/>
          <p:nvPr/>
        </p:nvSpPr>
        <p:spPr>
          <a:xfrm>
            <a:off x="3224503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 Fair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is a career fair next week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Gordon Field Center. Follow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QR code for more details.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http://www.rit.edu/emcs/oce/stu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dent/career-fairs-all-majors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Kal Rabb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Reserved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6"/>
          <p:cNvSpPr/>
          <p:nvPr/>
        </p:nvSpPr>
        <p:spPr>
          <a:xfrm>
            <a:off x="3305450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6"/>
          <p:cNvSpPr/>
          <p:nvPr/>
        </p:nvSpPr>
        <p:spPr>
          <a:xfrm>
            <a:off x="407562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6">
            <a:hlinkClick action="ppaction://hlinksldjump" r:id="rId6"/>
          </p:cNvPr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7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7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9" name="Google Shape;979;p37"/>
          <p:cNvSpPr txBox="1"/>
          <p:nvPr/>
        </p:nvSpPr>
        <p:spPr>
          <a:xfrm>
            <a:off x="1143150" y="813600"/>
            <a:ext cx="3015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7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7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7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7"/>
          <p:cNvSpPr txBox="1"/>
          <p:nvPr/>
        </p:nvSpPr>
        <p:spPr>
          <a:xfrm>
            <a:off x="4158150" y="997875"/>
            <a:ext cx="3672900" cy="4015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7"/>
          <p:cNvSpPr/>
          <p:nvPr/>
        </p:nvSpPr>
        <p:spPr>
          <a:xfrm>
            <a:off x="7737300" y="1145325"/>
            <a:ext cx="93900" cy="3868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7"/>
          <p:cNvSpPr/>
          <p:nvPr/>
        </p:nvSpPr>
        <p:spPr>
          <a:xfrm>
            <a:off x="7756800" y="1237100"/>
            <a:ext cx="54900" cy="3665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7"/>
          <p:cNvSpPr/>
          <p:nvPr/>
        </p:nvSpPr>
        <p:spPr>
          <a:xfrm>
            <a:off x="7756800" y="1152050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7"/>
          <p:cNvSpPr/>
          <p:nvPr/>
        </p:nvSpPr>
        <p:spPr>
          <a:xfrm rot="10800000">
            <a:off x="7756800" y="49359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7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7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7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7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37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993" name="Google Shape;993;p37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7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7" name="Google Shape;9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37"/>
          <p:cNvSpPr/>
          <p:nvPr/>
        </p:nvSpPr>
        <p:spPr>
          <a:xfrm>
            <a:off x="2035500" y="45723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7"/>
          <p:cNvSpPr txBox="1"/>
          <p:nvPr/>
        </p:nvSpPr>
        <p:spPr>
          <a:xfrm>
            <a:off x="1271500" y="1289700"/>
            <a:ext cx="27012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name is Matt Dunn. Please email me if you find it. Thanks!</a:t>
            </a:r>
            <a:b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Submitter Email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10-19-2018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7"/>
          <p:cNvSpPr/>
          <p:nvPr/>
        </p:nvSpPr>
        <p:spPr>
          <a:xfrm>
            <a:off x="4722150" y="1145325"/>
            <a:ext cx="1941000" cy="2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First Floor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7"/>
          <p:cNvSpPr/>
          <p:nvPr/>
        </p:nvSpPr>
        <p:spPr>
          <a:xfrm>
            <a:off x="4711925" y="996675"/>
            <a:ext cx="1951200" cy="1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Device Name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7"/>
          <p:cNvSpPr/>
          <p:nvPr/>
        </p:nvSpPr>
        <p:spPr>
          <a:xfrm>
            <a:off x="4158150" y="996675"/>
            <a:ext cx="564000" cy="1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Pushed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7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37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1005" name="Google Shape;1005;p37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6" name="Google Shape;1006;p37"/>
            <p:cNvCxnSpPr>
              <a:stCxn id="1005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7" name="Google Shape;1007;p37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8" name="Google Shape;1008;p37"/>
          <p:cNvSpPr/>
          <p:nvPr/>
        </p:nvSpPr>
        <p:spPr>
          <a:xfrm>
            <a:off x="4158150" y="1145325"/>
            <a:ext cx="564000" cy="2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☐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7"/>
          <p:cNvSpPr/>
          <p:nvPr/>
        </p:nvSpPr>
        <p:spPr>
          <a:xfrm>
            <a:off x="6663150" y="996050"/>
            <a:ext cx="1167600" cy="1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Pushed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37"/>
          <p:cNvSpPr/>
          <p:nvPr/>
        </p:nvSpPr>
        <p:spPr>
          <a:xfrm>
            <a:off x="6663150" y="1145325"/>
            <a:ext cx="1074300" cy="2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37">
            <a:hlinkClick action="ppaction://hlinksldjump" r:id="rId5"/>
          </p:cNvPr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8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38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8" name="Google Shape;1018;p38"/>
          <p:cNvSpPr txBox="1"/>
          <p:nvPr/>
        </p:nvSpPr>
        <p:spPr>
          <a:xfrm>
            <a:off x="1143150" y="813600"/>
            <a:ext cx="3015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8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38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8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8"/>
          <p:cNvSpPr txBox="1"/>
          <p:nvPr/>
        </p:nvSpPr>
        <p:spPr>
          <a:xfrm>
            <a:off x="4158150" y="997875"/>
            <a:ext cx="3672900" cy="4015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8"/>
          <p:cNvSpPr/>
          <p:nvPr/>
        </p:nvSpPr>
        <p:spPr>
          <a:xfrm>
            <a:off x="7737300" y="1145325"/>
            <a:ext cx="93900" cy="3868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8"/>
          <p:cNvSpPr/>
          <p:nvPr/>
        </p:nvSpPr>
        <p:spPr>
          <a:xfrm>
            <a:off x="7756800" y="1237100"/>
            <a:ext cx="54900" cy="3665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8"/>
          <p:cNvSpPr/>
          <p:nvPr/>
        </p:nvSpPr>
        <p:spPr>
          <a:xfrm>
            <a:off x="7756800" y="1152050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8"/>
          <p:cNvSpPr/>
          <p:nvPr/>
        </p:nvSpPr>
        <p:spPr>
          <a:xfrm rot="10800000">
            <a:off x="7756800" y="49359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8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8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8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8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1" name="Google Shape;1031;p38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1032" name="Google Shape;1032;p38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6" name="Google Shape;103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8"/>
          <p:cNvSpPr/>
          <p:nvPr/>
        </p:nvSpPr>
        <p:spPr>
          <a:xfrm>
            <a:off x="2035500" y="45723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8"/>
          <p:cNvSpPr txBox="1"/>
          <p:nvPr/>
        </p:nvSpPr>
        <p:spPr>
          <a:xfrm>
            <a:off x="1271500" y="1289700"/>
            <a:ext cx="27012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name is Matt Dunn. Please email me if you find it. Thanks!</a:t>
            </a:r>
            <a:b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Submitter Email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10-19-2018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8"/>
          <p:cNvSpPr/>
          <p:nvPr/>
        </p:nvSpPr>
        <p:spPr>
          <a:xfrm>
            <a:off x="4711925" y="996675"/>
            <a:ext cx="1951200" cy="1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Device Name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38"/>
          <p:cNvSpPr/>
          <p:nvPr/>
        </p:nvSpPr>
        <p:spPr>
          <a:xfrm>
            <a:off x="4158150" y="996675"/>
            <a:ext cx="564000" cy="1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Pushed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38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2" name="Google Shape;1042;p38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1043" name="Google Shape;1043;p38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4" name="Google Shape;1044;p38"/>
            <p:cNvCxnSpPr>
              <a:stCxn id="1043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46" name="Google Shape;1046;p38"/>
          <p:cNvSpPr/>
          <p:nvPr/>
        </p:nvSpPr>
        <p:spPr>
          <a:xfrm>
            <a:off x="6663150" y="996050"/>
            <a:ext cx="1167600" cy="1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Pushed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38">
            <a:hlinkClick action="ppaction://hlinksldjump" r:id="rId5"/>
          </p:cNvPr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38"/>
          <p:cNvSpPr/>
          <p:nvPr/>
        </p:nvSpPr>
        <p:spPr>
          <a:xfrm>
            <a:off x="4722150" y="1145325"/>
            <a:ext cx="19410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First Floor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8"/>
          <p:cNvSpPr/>
          <p:nvPr/>
        </p:nvSpPr>
        <p:spPr>
          <a:xfrm>
            <a:off x="4158150" y="1145325"/>
            <a:ext cx="5640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☑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8"/>
          <p:cNvSpPr/>
          <p:nvPr/>
        </p:nvSpPr>
        <p:spPr>
          <a:xfrm>
            <a:off x="6663150" y="1145325"/>
            <a:ext cx="10743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8"/>
          <p:cNvSpPr/>
          <p:nvPr/>
        </p:nvSpPr>
        <p:spPr>
          <a:xfrm>
            <a:off x="4158150" y="1145325"/>
            <a:ext cx="3579000" cy="219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9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39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8" name="Google Shape;1058;p39"/>
          <p:cNvSpPr txBox="1"/>
          <p:nvPr/>
        </p:nvSpPr>
        <p:spPr>
          <a:xfrm>
            <a:off x="1143150" y="813600"/>
            <a:ext cx="3015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39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39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9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39"/>
          <p:cNvSpPr txBox="1"/>
          <p:nvPr/>
        </p:nvSpPr>
        <p:spPr>
          <a:xfrm>
            <a:off x="4158150" y="997875"/>
            <a:ext cx="3672900" cy="4015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39"/>
          <p:cNvSpPr/>
          <p:nvPr/>
        </p:nvSpPr>
        <p:spPr>
          <a:xfrm>
            <a:off x="7737300" y="1145325"/>
            <a:ext cx="93900" cy="3868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39"/>
          <p:cNvSpPr/>
          <p:nvPr/>
        </p:nvSpPr>
        <p:spPr>
          <a:xfrm>
            <a:off x="7756800" y="1237100"/>
            <a:ext cx="54900" cy="3665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39"/>
          <p:cNvSpPr/>
          <p:nvPr/>
        </p:nvSpPr>
        <p:spPr>
          <a:xfrm>
            <a:off x="7756800" y="1152050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39"/>
          <p:cNvSpPr/>
          <p:nvPr/>
        </p:nvSpPr>
        <p:spPr>
          <a:xfrm rot="10800000">
            <a:off x="7756800" y="49359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39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39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39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39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39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1072" name="Google Shape;1072;p39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6" name="Google Shape;107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39"/>
          <p:cNvSpPr/>
          <p:nvPr/>
        </p:nvSpPr>
        <p:spPr>
          <a:xfrm>
            <a:off x="2035500" y="45723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39"/>
          <p:cNvSpPr txBox="1"/>
          <p:nvPr/>
        </p:nvSpPr>
        <p:spPr>
          <a:xfrm>
            <a:off x="1271500" y="1289700"/>
            <a:ext cx="27012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name is Matt Dunn. Please email me if you find it. Thanks!</a:t>
            </a:r>
            <a:b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Submitter Email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10-19-2018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9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0" name="Google Shape;1080;p39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1081" name="Google Shape;1081;p39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2" name="Google Shape;1082;p39"/>
            <p:cNvCxnSpPr>
              <a:stCxn id="1081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" name="Google Shape;1083;p39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4" name="Google Shape;1084;p39"/>
          <p:cNvSpPr/>
          <p:nvPr/>
        </p:nvSpPr>
        <p:spPr>
          <a:xfrm>
            <a:off x="4711925" y="996675"/>
            <a:ext cx="1951200" cy="1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Device Name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9"/>
          <p:cNvSpPr/>
          <p:nvPr/>
        </p:nvSpPr>
        <p:spPr>
          <a:xfrm>
            <a:off x="4158150" y="996675"/>
            <a:ext cx="564000" cy="1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Pushed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39"/>
          <p:cNvSpPr/>
          <p:nvPr/>
        </p:nvSpPr>
        <p:spPr>
          <a:xfrm>
            <a:off x="6663150" y="996050"/>
            <a:ext cx="1167600" cy="1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Pushed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9">
            <a:hlinkClick action="ppaction://hlinksldjump" r:id="rId5"/>
          </p:cNvPr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9"/>
          <p:cNvSpPr/>
          <p:nvPr/>
        </p:nvSpPr>
        <p:spPr>
          <a:xfrm>
            <a:off x="4722150" y="1145325"/>
            <a:ext cx="1941000" cy="2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First Floor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39"/>
          <p:cNvSpPr/>
          <p:nvPr/>
        </p:nvSpPr>
        <p:spPr>
          <a:xfrm>
            <a:off x="4158150" y="1145325"/>
            <a:ext cx="564000" cy="2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☑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39"/>
          <p:cNvSpPr/>
          <p:nvPr/>
        </p:nvSpPr>
        <p:spPr>
          <a:xfrm>
            <a:off x="6663150" y="1145325"/>
            <a:ext cx="1074300" cy="2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12:00PM 10/19/2018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0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0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97" name="Google Shape;1097;p40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0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0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0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0"/>
          <p:cNvSpPr txBox="1"/>
          <p:nvPr/>
        </p:nvSpPr>
        <p:spPr>
          <a:xfrm>
            <a:off x="1312650" y="1311275"/>
            <a:ext cx="6518700" cy="367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0"/>
          <p:cNvSpPr/>
          <p:nvPr/>
        </p:nvSpPr>
        <p:spPr>
          <a:xfrm>
            <a:off x="7737450" y="1311300"/>
            <a:ext cx="93900" cy="367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0"/>
          <p:cNvSpPr/>
          <p:nvPr/>
        </p:nvSpPr>
        <p:spPr>
          <a:xfrm>
            <a:off x="7756950" y="1419613"/>
            <a:ext cx="54900" cy="3449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0"/>
          <p:cNvSpPr/>
          <p:nvPr/>
        </p:nvSpPr>
        <p:spPr>
          <a:xfrm>
            <a:off x="7756950" y="1329913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0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0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0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40"/>
          <p:cNvSpPr/>
          <p:nvPr/>
        </p:nvSpPr>
        <p:spPr>
          <a:xfrm>
            <a:off x="1481328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 name is Matt Dunn. Please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 me if you find it. Thanks!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      Active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9" name="Google Shape;1109;p40"/>
          <p:cNvGrpSpPr/>
          <p:nvPr/>
        </p:nvGrpSpPr>
        <p:grpSpPr>
          <a:xfrm>
            <a:off x="7543850" y="855550"/>
            <a:ext cx="247800" cy="246900"/>
            <a:chOff x="8346775" y="932250"/>
            <a:chExt cx="247800" cy="246900"/>
          </a:xfrm>
        </p:grpSpPr>
        <p:sp>
          <p:nvSpPr>
            <p:cNvPr id="1110" name="Google Shape;1110;p40"/>
            <p:cNvSpPr/>
            <p:nvPr/>
          </p:nvSpPr>
          <p:spPr>
            <a:xfrm>
              <a:off x="8346775" y="93225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 flipH="1" rot="5400000">
              <a:off x="8436800" y="104229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 rot="5400000">
              <a:off x="8424025" y="928476"/>
              <a:ext cx="93300" cy="13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 rot="-5400000">
              <a:off x="8348598" y="104230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4" name="Google Shape;1114;p40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0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0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0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8" name="Google Shape;1118;p40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1119" name="Google Shape;1119;p40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3" name="Google Shape;1123;p40"/>
          <p:cNvGrpSpPr/>
          <p:nvPr/>
        </p:nvGrpSpPr>
        <p:grpSpPr>
          <a:xfrm>
            <a:off x="7113000" y="855550"/>
            <a:ext cx="247800" cy="246900"/>
            <a:chOff x="6834025" y="893425"/>
            <a:chExt cx="247800" cy="246900"/>
          </a:xfrm>
        </p:grpSpPr>
        <p:sp>
          <p:nvSpPr>
            <p:cNvPr id="1124" name="Google Shape;1124;p40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6" name="Google Shape;11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40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0"/>
          <p:cNvSpPr txBox="1"/>
          <p:nvPr/>
        </p:nvSpPr>
        <p:spPr>
          <a:xfrm>
            <a:off x="703395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0"/>
          <p:cNvSpPr/>
          <p:nvPr/>
        </p:nvSpPr>
        <p:spPr>
          <a:xfrm>
            <a:off x="233822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0"/>
          <p:cNvSpPr/>
          <p:nvPr/>
        </p:nvSpPr>
        <p:spPr>
          <a:xfrm>
            <a:off x="1568050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1" name="Google Shape;1131;p40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1132" name="Google Shape;1132;p40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3" name="Google Shape;1133;p40"/>
            <p:cNvCxnSpPr>
              <a:stCxn id="1132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4" name="Google Shape;1134;p40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35" name="Google Shape;1135;p40"/>
          <p:cNvSpPr/>
          <p:nvPr/>
        </p:nvSpPr>
        <p:spPr>
          <a:xfrm>
            <a:off x="3224503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 Fair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is a career fair next week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Gordon Field Center. Follow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QR code for more details.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http://www.rit.edu/emcs/oce/stu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dent/career-fairs-all-majors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Kal Rabb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Reserved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0"/>
          <p:cNvSpPr/>
          <p:nvPr/>
        </p:nvSpPr>
        <p:spPr>
          <a:xfrm>
            <a:off x="3305450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0"/>
          <p:cNvSpPr/>
          <p:nvPr/>
        </p:nvSpPr>
        <p:spPr>
          <a:xfrm>
            <a:off x="407562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40">
            <a:hlinkClick action="ppaction://hlinksldjump" r:id="rId6"/>
          </p:cNvPr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818925" y="504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980325" y="504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43150" y="715425"/>
            <a:ext cx="52653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Post to a Bulletin Board!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776750" y="13153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776850" y="305287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776850" y="38097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 like to tell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993800" y="305288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you redirecting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993800" y="380973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email address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Request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776750" y="2296025"/>
            <a:ext cx="55908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776750" y="327247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776750" y="40293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7141725" y="186000"/>
            <a:ext cx="7647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818925" y="1860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980325" y="1860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2042400" y="1148200"/>
            <a:ext cx="5059200" cy="325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Submitted!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3234550" y="1814650"/>
            <a:ext cx="3640200" cy="215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Lost Student ID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name is Matt Dunn. Please email me if you find it. Thanks!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mbd9441@rit.edu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2301225" y="1814625"/>
            <a:ext cx="9333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>
            <a:hlinkClick action="ppaction://hlinksldjump" r:id="rId3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>
            <a:hlinkClick action="ppaction://hlinksldjump" r:id="rId4"/>
          </p:cNvPr>
          <p:cNvSpPr/>
          <p:nvPr/>
        </p:nvSpPr>
        <p:spPr>
          <a:xfrm>
            <a:off x="3967050" y="4067950"/>
            <a:ext cx="1209900" cy="2196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4818925" y="516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5980325" y="516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139800" y="715425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Post to a Bulletin Board!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776750" y="13153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776850" y="305287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776850" y="38097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 like to tell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2993800" y="305288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you redirecting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993800" y="380973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email address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7141725" y="187200"/>
            <a:ext cx="7647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Request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776750" y="2296025"/>
            <a:ext cx="55908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776750" y="327247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776750" y="40293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>
            <a:hlinkClick action="ppaction://hlinksldjump" r:id="rId3"/>
          </p:cNvPr>
          <p:cNvSpPr/>
          <p:nvPr/>
        </p:nvSpPr>
        <p:spPr>
          <a:xfrm>
            <a:off x="0" y="-1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>
            <a:hlinkClick action="ppaction://hlinksldjump" r:id="rId4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>
            <a:hlinkClick action="ppaction://hlinksldjump" r:id="rId5"/>
          </p:cNvPr>
          <p:cNvSpPr/>
          <p:nvPr/>
        </p:nvSpPr>
        <p:spPr>
          <a:xfrm>
            <a:off x="4818925" y="1872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980325" y="1872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4818925" y="516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80325" y="51600"/>
            <a:ext cx="1045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143150" y="715425"/>
            <a:ext cx="52653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Post to a Bulletin Board!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1776750" y="13153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1776850" y="305287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776850" y="3809750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2993800" y="13129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headline?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 like to tell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2993800" y="305288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you redirecting people?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2993800" y="3809738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email address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>
            <a:hlinkClick action="ppaction://hlinksldjump" r:id="rId3"/>
          </p:cNvPr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Request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5980325" y="1872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**********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4818925" y="187200"/>
            <a:ext cx="1045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kxrvse@rit.edu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1776750" y="2296025"/>
            <a:ext cx="55908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776750" y="327247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1776750" y="40293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>
            <a:hlinkClick action="ppaction://hlinkshowjump?jump=firstslide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>
            <a:hlinkClick action="ppaction://hlinksldjump" r:id="rId4"/>
          </p:cNvPr>
          <p:cNvSpPr/>
          <p:nvPr/>
        </p:nvSpPr>
        <p:spPr>
          <a:xfrm>
            <a:off x="0" y="-1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>
            <a:hlinkClick action="ppaction://hlinksldjump" r:id="rId5"/>
          </p:cNvPr>
          <p:cNvSpPr/>
          <p:nvPr/>
        </p:nvSpPr>
        <p:spPr>
          <a:xfrm>
            <a:off x="7141725" y="186000"/>
            <a:ext cx="7647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1143150" y="25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5" name="Google Shape;195;p18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481328" y="1442150"/>
            <a:ext cx="1554600" cy="1554600"/>
          </a:xfrm>
          <a:prstGeom prst="roundRect">
            <a:avLst>
              <a:gd fmla="val 77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Student ID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 name is Matt Dunn. Please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 me if you find it. Thanks!</a:t>
            </a:r>
            <a:b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mbd9441@rit.edu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Submitted:               10-19-2018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Status:                          Pending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8"/>
          <p:cNvGrpSpPr/>
          <p:nvPr/>
        </p:nvGrpSpPr>
        <p:grpSpPr>
          <a:xfrm>
            <a:off x="7113000" y="855550"/>
            <a:ext cx="247800" cy="246900"/>
            <a:chOff x="6834025" y="893425"/>
            <a:chExt cx="247800" cy="246900"/>
          </a:xfrm>
        </p:grpSpPr>
        <p:sp>
          <p:nvSpPr>
            <p:cNvPr id="207" name="Google Shape;207;p18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8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1568050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18"/>
          <p:cNvGrpSpPr/>
          <p:nvPr/>
        </p:nvGrpSpPr>
        <p:grpSpPr>
          <a:xfrm>
            <a:off x="7543850" y="855550"/>
            <a:ext cx="247800" cy="246900"/>
            <a:chOff x="8346775" y="932250"/>
            <a:chExt cx="247800" cy="246900"/>
          </a:xfrm>
        </p:grpSpPr>
        <p:sp>
          <p:nvSpPr>
            <p:cNvPr id="212" name="Google Shape;212;p18"/>
            <p:cNvSpPr/>
            <p:nvPr/>
          </p:nvSpPr>
          <p:spPr>
            <a:xfrm>
              <a:off x="8346775" y="932250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flipH="1" rot="5400000">
              <a:off x="8436800" y="104229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rot="5400000">
              <a:off x="8424025" y="928476"/>
              <a:ext cx="93300" cy="13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-5400000">
              <a:off x="8348598" y="1042300"/>
              <a:ext cx="155400" cy="82500"/>
            </a:xfrm>
            <a:prstGeom prst="parallelogram">
              <a:avLst>
                <a:gd fmla="val 6966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8">
            <a:hlinkClick action="ppaction://hlinksldjump" r:id="rId4"/>
          </p:cNvPr>
          <p:cNvSpPr/>
          <p:nvPr/>
        </p:nvSpPr>
        <p:spPr>
          <a:xfrm>
            <a:off x="2338225" y="2756625"/>
            <a:ext cx="622500" cy="19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Deny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703395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>
            <a:hlinkClick action="ppaction://hlinksldjump" r:id="rId5"/>
          </p:cNvPr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 Dashboard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18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224" name="Google Shape;224;p18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8" name="Google Shape;22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>
            <a:hlinkClick action="ppaction://hlinksldjump" r:id="rId7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8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231" name="Google Shape;231;p18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18"/>
            <p:cNvCxnSpPr>
              <a:stCxn id="231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18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1143150" y="0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1143150" y="813600"/>
            <a:ext cx="3015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Devices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>
            <a:hlinkClick action="ppaction://hlinksldjump" r:id="rId3"/>
          </p:cNvPr>
          <p:cNvSpPr/>
          <p:nvPr/>
        </p:nvSpPr>
        <p:spPr>
          <a:xfrm>
            <a:off x="1139800" y="0"/>
            <a:ext cx="2084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 rot="10800000">
            <a:off x="7756800" y="49359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19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250" name="Google Shape;250;p19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9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9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257" name="Google Shape;257;p19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8" name="Google Shape;258;p19"/>
            <p:cNvCxnSpPr>
              <a:stCxn id="257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19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0" name="Google Shape;260;p19"/>
          <p:cNvSpPr txBox="1"/>
          <p:nvPr/>
        </p:nvSpPr>
        <p:spPr>
          <a:xfrm>
            <a:off x="1312650" y="1290900"/>
            <a:ext cx="6518700" cy="3693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7737450" y="1290900"/>
            <a:ext cx="93900" cy="369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7756950" y="1406550"/>
            <a:ext cx="54900" cy="346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7756950" y="131127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 rot="10800000">
            <a:off x="7756950" y="4910725"/>
            <a:ext cx="54900" cy="53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7464800" y="1102450"/>
            <a:ext cx="4059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9"/>
          <p:cNvGrpSpPr/>
          <p:nvPr/>
        </p:nvGrpSpPr>
        <p:grpSpPr>
          <a:xfrm>
            <a:off x="7543850" y="855550"/>
            <a:ext cx="247800" cy="246900"/>
            <a:chOff x="6834025" y="893425"/>
            <a:chExt cx="247800" cy="246900"/>
          </a:xfrm>
        </p:grpSpPr>
        <p:sp>
          <p:nvSpPr>
            <p:cNvPr id="267" name="Google Shape;267;p19"/>
            <p:cNvSpPr/>
            <p:nvPr/>
          </p:nvSpPr>
          <p:spPr>
            <a:xfrm>
              <a:off x="6834025" y="893425"/>
              <a:ext cx="247800" cy="24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6859075" y="919525"/>
              <a:ext cx="197700" cy="194700"/>
            </a:xfrm>
            <a:prstGeom prst="plus">
              <a:avLst>
                <a:gd fmla="val 3773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9">
            <a:hlinkClick action="ppaction://hlinksldjump" r:id="rId5"/>
          </p:cNvPr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/>
          <p:nvPr/>
        </p:nvSpPr>
        <p:spPr>
          <a:xfrm>
            <a:off x="1143150" y="-25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1776750" y="1315350"/>
            <a:ext cx="12603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Code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3037050" y="1312925"/>
            <a:ext cx="4330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code displayed on the device?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will you reference the device?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>
            <a:hlinkClick action="ppaction://hlinksldjump" r:id="rId3"/>
          </p:cNvPr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a Device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20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290" name="Google Shape;290;p20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Google Shape;29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0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20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297" name="Google Shape;297;p20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20"/>
            <p:cNvCxnSpPr>
              <a:stCxn id="297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0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0" name="Google Shape;300;p20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UXB81920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1776750" y="229602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First Floor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>
            <a:hlinkClick action="ppaction://hlinksldjump" r:id="rId6"/>
          </p:cNvPr>
          <p:cNvSpPr/>
          <p:nvPr/>
        </p:nvSpPr>
        <p:spPr>
          <a:xfrm>
            <a:off x="0" y="2882700"/>
            <a:ext cx="91440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/>
          <p:nvPr/>
        </p:nvSpPr>
        <p:spPr>
          <a:xfrm>
            <a:off x="1143150" y="-25"/>
            <a:ext cx="685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1143100" y="0"/>
            <a:ext cx="6858000" cy="591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InfoKiosk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5302200" y="203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Administrator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5302200" y="39690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 Rabb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5302200" y="199650"/>
            <a:ext cx="1810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>
            <a:hlinkClick action="ppaction://hlinkshowjump?jump=firstslide"/>
          </p:cNvPr>
          <p:cNvSpPr/>
          <p:nvPr/>
        </p:nvSpPr>
        <p:spPr>
          <a:xfrm>
            <a:off x="7112900" y="187200"/>
            <a:ext cx="793500" cy="219600"/>
          </a:xfrm>
          <a:prstGeom prst="roundRect">
            <a:avLst>
              <a:gd fmla="val 16667" name="adj"/>
            </a:avLst>
          </a:prstGeom>
          <a:solidFill>
            <a:srgbClr val="316CA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1776750" y="1315350"/>
            <a:ext cx="12603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Code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1776750" y="2076425"/>
            <a:ext cx="12099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3037050" y="1312925"/>
            <a:ext cx="4330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code displayed on the device?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2993800" y="2076425"/>
            <a:ext cx="4373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will you reference the device?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>
            <a:hlinkClick action="ppaction://hlinksldjump" r:id="rId3"/>
          </p:cNvPr>
          <p:cNvSpPr/>
          <p:nvPr/>
        </p:nvSpPr>
        <p:spPr>
          <a:xfrm>
            <a:off x="3745500" y="4468525"/>
            <a:ext cx="1653000" cy="392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1139800" y="813600"/>
            <a:ext cx="52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a Device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343575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5715100" y="59280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43150" y="592790"/>
            <a:ext cx="2286000" cy="21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16C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21"/>
          <p:cNvGrpSpPr/>
          <p:nvPr/>
        </p:nvGrpSpPr>
        <p:grpSpPr>
          <a:xfrm>
            <a:off x="1187250" y="593901"/>
            <a:ext cx="197700" cy="273812"/>
            <a:chOff x="7410800" y="902013"/>
            <a:chExt cx="197700" cy="273812"/>
          </a:xfrm>
        </p:grpSpPr>
        <p:sp>
          <p:nvSpPr>
            <p:cNvPr id="323" name="Google Shape;323;p21"/>
            <p:cNvSpPr/>
            <p:nvPr/>
          </p:nvSpPr>
          <p:spPr>
            <a:xfrm>
              <a:off x="7410800" y="956225"/>
              <a:ext cx="197700" cy="219600"/>
            </a:xfrm>
            <a:prstGeom prst="blockArc">
              <a:avLst>
                <a:gd fmla="val 10800000" name="adj1"/>
                <a:gd fmla="val 171597" name="adj2"/>
                <a:gd fmla="val 5900" name="adj3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 rot="1321383">
              <a:off x="7541751" y="90366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 rot="1321383">
              <a:off x="7524026" y="947013"/>
              <a:ext cx="28802" cy="102786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7462700" y="1020125"/>
              <a:ext cx="93900" cy="91800"/>
            </a:xfrm>
            <a:prstGeom prst="chord">
              <a:avLst>
                <a:gd fmla="val 10560807" name="adj1"/>
                <a:gd fmla="val 256598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7" name="Google Shape;3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74626" y="627944"/>
            <a:ext cx="149312" cy="1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>
            <a:hlinkClick action="ppaction://hlinksldjump" r:id="rId5"/>
          </p:cNvPr>
          <p:cNvSpPr/>
          <p:nvPr/>
        </p:nvSpPr>
        <p:spPr>
          <a:xfrm>
            <a:off x="1143150" y="592800"/>
            <a:ext cx="2286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1"/>
          <p:cNvGrpSpPr/>
          <p:nvPr/>
        </p:nvGrpSpPr>
        <p:grpSpPr>
          <a:xfrm>
            <a:off x="3471997" y="641113"/>
            <a:ext cx="156073" cy="122953"/>
            <a:chOff x="114150" y="93150"/>
            <a:chExt cx="558600" cy="463800"/>
          </a:xfrm>
        </p:grpSpPr>
        <p:sp>
          <p:nvSpPr>
            <p:cNvPr id="330" name="Google Shape;330;p21"/>
            <p:cNvSpPr/>
            <p:nvPr/>
          </p:nvSpPr>
          <p:spPr>
            <a:xfrm>
              <a:off x="114150" y="93150"/>
              <a:ext cx="558600" cy="329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1" name="Google Shape;331;p21"/>
            <p:cNvCxnSpPr>
              <a:stCxn id="330" idx="2"/>
            </p:cNvCxnSpPr>
            <p:nvPr/>
          </p:nvCxnSpPr>
          <p:spPr>
            <a:xfrm>
              <a:off x="393450" y="422550"/>
              <a:ext cx="1200" cy="12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21"/>
            <p:cNvCxnSpPr/>
            <p:nvPr/>
          </p:nvCxnSpPr>
          <p:spPr>
            <a:xfrm flipH="1" rot="10800000">
              <a:off x="256650" y="551550"/>
              <a:ext cx="2742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3" name="Google Shape;333;p21"/>
          <p:cNvSpPr/>
          <p:nvPr/>
        </p:nvSpPr>
        <p:spPr>
          <a:xfrm>
            <a:off x="1776650" y="1534950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UXB81920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1776750" y="2296025"/>
            <a:ext cx="55908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First Floor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>
            <a:hlinkClick action="ppaction://hlinksldjump" r:id="rId6"/>
          </p:cNvPr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2042400" y="1148200"/>
            <a:ext cx="5059200" cy="325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Added!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Code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UXB81920 has been added to domain RIT as “Golisano Hallway First Floor”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>
            <a:hlinkClick action="ppaction://hlinksldjump" r:id="rId7"/>
          </p:cNvPr>
          <p:cNvSpPr/>
          <p:nvPr/>
        </p:nvSpPr>
        <p:spPr>
          <a:xfrm>
            <a:off x="3967050" y="4067950"/>
            <a:ext cx="1209900" cy="2196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>
            <a:hlinkClick action="ppaction://hlinksldjump" r:id="rId8"/>
          </p:cNvPr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