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d43ee6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d43ee6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d43ee6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d43ee6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d43ee6d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d43ee6d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d43ee6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d43ee6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d43ee6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d43ee6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d43ee6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d43ee6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d43ee6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d43ee6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d43ee6d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d43ee6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d43ee6d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d43ee6d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0d43ee6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0d43ee6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d43ee6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d43ee6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d43ee6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d43ee6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d43ee6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d43ee6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d43ee6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d43ee6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d43ee6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d43ee6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d43ee6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d43ee6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55300" y="2229750"/>
            <a:ext cx="4433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Smart TV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14254" l="0" r="0" t="14261"/>
          <a:stretch/>
        </p:blipFill>
        <p:spPr>
          <a:xfrm>
            <a:off x="484913" y="336675"/>
            <a:ext cx="8174174" cy="480682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View Clients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700" y="616400"/>
            <a:ext cx="4632601" cy="39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New Section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700" y="624688"/>
            <a:ext cx="4632601" cy="3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Edit Section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Assign a Client Admin to an Account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81000"/>
            <a:ext cx="5257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Assign a Section Admin to an Account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361950"/>
            <a:ext cx="52959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View All Devices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13" y="363600"/>
            <a:ext cx="5804966" cy="47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View Content Deployed to a Device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55" y="363600"/>
            <a:ext cx="7160294" cy="4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View Device Request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60" y="363600"/>
            <a:ext cx="7200877" cy="4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8" y="304800"/>
            <a:ext cx="813781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Smart TV: Register Device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573" r="573" t="0"/>
          <a:stretch/>
        </p:blipFill>
        <p:spPr>
          <a:xfrm>
            <a:off x="503088" y="304800"/>
            <a:ext cx="813781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Smart TV: Pending Registration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13" y="336675"/>
            <a:ext cx="8174174" cy="48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Smart TV: Dashboard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355300" y="2229750"/>
            <a:ext cx="4433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5720" l="0" r="0" t="5720"/>
          <a:stretch/>
        </p:blipFill>
        <p:spPr>
          <a:xfrm>
            <a:off x="484913" y="336675"/>
            <a:ext cx="8174174" cy="48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Log 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5869" l="0" r="0" t="5869"/>
          <a:stretch/>
        </p:blipFill>
        <p:spPr>
          <a:xfrm>
            <a:off x="484913" y="336675"/>
            <a:ext cx="8174175" cy="48068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Content List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5861" l="0" r="0" t="5869"/>
          <a:stretch/>
        </p:blipFill>
        <p:spPr>
          <a:xfrm>
            <a:off x="484913" y="336675"/>
            <a:ext cx="8174175" cy="48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New Content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5814" l="0" r="0" t="5814"/>
          <a:stretch/>
        </p:blipFill>
        <p:spPr>
          <a:xfrm>
            <a:off x="484913" y="336675"/>
            <a:ext cx="8174173" cy="48068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0" y="0"/>
            <a:ext cx="443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App: Content Details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