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Syncopate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5" name="Aaron Liu"/>
  <p:cmAuthor clrIdx="1" id="1" initials="" lastIdx="5" name="Matthew Dun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yncopate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Syncopate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SourceSans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16T23:40:51.084">
    <p:pos x="6000" y="0"/>
    <p:text>The emphasis of this presentation is on the final product being delivered to the customer</p:text>
  </p:cm>
  <p:cm authorId="0" idx="2" dt="2019-04-16T21:52:39.465">
    <p:pos x="6000" y="0"/>
    <p:text>You want to clearly explain to your audience the problem that your sponsor needed you to solve</p:text>
  </p:cm>
  <p:cm authorId="0" idx="3" dt="2019-04-16T21:52:55.196">
    <p:pos x="6000" y="0"/>
    <p:text>to what extent the system you will deliver has or has not addressed all of the needs of the sponsor.</p:text>
  </p:cm>
  <p:cm authorId="0" idx="4" dt="2019-04-16T23:05:53.331">
    <p:pos x="6000" y="0"/>
    <p:text>http://www.se.rit.edu/~swen-561/Evaluation-Rubrics/FinalPresentationGuidelines.html</p:text>
  </p:cm>
  <p:cm authorId="1" idx="1" dt="2019-04-16T23:40:51.084">
    <p:pos x="6000" y="0"/>
    <p:text>word I did not see that GG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2" dt="2019-04-16T23:49:38.777">
    <p:pos x="196" y="280"/>
    <p:text>whoever did this I like that</p:text>
  </p:cm>
  <p:cm authorId="0" idx="5" dt="2019-04-16T23:46:19.726">
    <p:pos x="196" y="280"/>
    <p:text>me me</p:text>
  </p:cm>
  <p:cm authorId="1" idx="3" dt="2019-04-16T23:46:43.525">
    <p:pos x="196" y="280"/>
    <p:text>noice</p:text>
  </p:cm>
  <p:cm authorId="1" idx="4" dt="2019-04-16T23:49:38.777">
    <p:pos x="196" y="280"/>
    <p:text>I tried to clean up a little idk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5" dt="2019-04-17T00:15:50.868">
    <p:pos x="196" y="280"/>
    <p:text>not the biggest fan of this slide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125a07d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51125a07d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feature is an end to end.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1125a07d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51125a07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1125a07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51125a07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Risk exposure table.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Summarize it down.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Risk table with the risks, exposure calc, indicator and mitigation.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Description here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problem that the sponsor faced was ...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125a07d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51125a07d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I’ll be talking about the high level requirements and architecture of our system and how they both drive each other.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Earlier Dan threw around pieces of the architecture and spoke on how they communicated.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all probably got an image of what the architecture looks like but for those that haven’t,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is broken into 3 distinct sections, the web application, the infrastructure and the smart tv application.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pieces came together based on the sponsor requirements collected.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AWS Cloud infrastructure to satisfy the serverless backend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Android Tv as the IoT device to push content 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Angular Web Application that pushes the content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specificity of the architecture will be touched on later in the slides.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125a07d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125a07d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125a07d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125a07d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need to present low-level technical design details, process methodology information, or metric data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1125a07d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51125a07d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why it is the best solution for this problem and the sponsor's needs.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178375"/>
            <a:ext cx="8520600" cy="14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684223" y="0"/>
            <a:ext cx="2459774" cy="2431190"/>
            <a:chOff x="7601725" y="0"/>
            <a:chExt cx="1542275" cy="1522063"/>
          </a:xfrm>
        </p:grpSpPr>
        <p:sp>
          <p:nvSpPr>
            <p:cNvPr id="14" name="Google Shape;14;p2"/>
            <p:cNvSpPr/>
            <p:nvPr/>
          </p:nvSpPr>
          <p:spPr>
            <a:xfrm>
              <a:off x="8750700" y="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50700" y="39330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57400" y="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57400" y="39330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50700" y="78660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964100" y="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933875" y="1316563"/>
              <a:ext cx="154200" cy="150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601725" y="17811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32300" y="1467163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601725" y="65016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702225" y="494763"/>
              <a:ext cx="165300" cy="155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298800" y="959613"/>
              <a:ext cx="154200" cy="1506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98300" y="859113"/>
              <a:ext cx="100500" cy="1005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085013" y="562488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❖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◆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➢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◆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7601725" y="0"/>
            <a:ext cx="1542275" cy="1522063"/>
            <a:chOff x="7601725" y="0"/>
            <a:chExt cx="1542275" cy="1522063"/>
          </a:xfrm>
        </p:grpSpPr>
        <p:sp>
          <p:nvSpPr>
            <p:cNvPr id="33" name="Google Shape;33;p3"/>
            <p:cNvSpPr/>
            <p:nvPr/>
          </p:nvSpPr>
          <p:spPr>
            <a:xfrm>
              <a:off x="8750700" y="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750700" y="39330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357400" y="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357400" y="39330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750700" y="78660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964100" y="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933875" y="1316563"/>
              <a:ext cx="154200" cy="150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601725" y="17811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832300" y="1467163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601725" y="65016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702225" y="494763"/>
              <a:ext cx="165300" cy="155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298800" y="959613"/>
              <a:ext cx="154200" cy="1506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198300" y="859113"/>
              <a:ext cx="100500" cy="1005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085013" y="562488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" name="Google Shape;50;p4"/>
          <p:cNvGrpSpPr/>
          <p:nvPr/>
        </p:nvGrpSpPr>
        <p:grpSpPr>
          <a:xfrm rot="10800000">
            <a:off x="-3" y="2712300"/>
            <a:ext cx="2459774" cy="2431190"/>
            <a:chOff x="7601725" y="0"/>
            <a:chExt cx="1542275" cy="1522063"/>
          </a:xfrm>
        </p:grpSpPr>
        <p:sp>
          <p:nvSpPr>
            <p:cNvPr id="51" name="Google Shape;51;p4"/>
            <p:cNvSpPr/>
            <p:nvPr/>
          </p:nvSpPr>
          <p:spPr>
            <a:xfrm>
              <a:off x="8750700" y="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750700" y="39330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357400" y="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357400" y="39330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750700" y="78660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964100" y="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933875" y="1316563"/>
              <a:ext cx="154200" cy="150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601725" y="17811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832300" y="1467163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601725" y="65016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702225" y="494763"/>
              <a:ext cx="165300" cy="155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298800" y="959613"/>
              <a:ext cx="154200" cy="1506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198300" y="859113"/>
              <a:ext cx="100500" cy="1005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085013" y="562488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4"/>
          <p:cNvGrpSpPr/>
          <p:nvPr/>
        </p:nvGrpSpPr>
        <p:grpSpPr>
          <a:xfrm>
            <a:off x="6684223" y="0"/>
            <a:ext cx="2459774" cy="2431190"/>
            <a:chOff x="7601725" y="0"/>
            <a:chExt cx="1542275" cy="1522063"/>
          </a:xfrm>
        </p:grpSpPr>
        <p:sp>
          <p:nvSpPr>
            <p:cNvPr id="66" name="Google Shape;66;p4"/>
            <p:cNvSpPr/>
            <p:nvPr/>
          </p:nvSpPr>
          <p:spPr>
            <a:xfrm>
              <a:off x="8750700" y="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8750700" y="39330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357400" y="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8357400" y="39330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8750700" y="78660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7964100" y="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933875" y="1316563"/>
              <a:ext cx="154200" cy="150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601725" y="17811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832300" y="1467163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601725" y="65016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702225" y="494763"/>
              <a:ext cx="165300" cy="155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298800" y="959613"/>
              <a:ext cx="154200" cy="1506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98300" y="859113"/>
              <a:ext cx="100500" cy="1005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085013" y="562488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CEE0FF">
            <a:alpha val="2385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ctrTitle"/>
          </p:nvPr>
        </p:nvSpPr>
        <p:spPr>
          <a:xfrm>
            <a:off x="311700" y="1178375"/>
            <a:ext cx="8520600" cy="14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Info-Kiosk</a:t>
            </a:r>
            <a:endParaRPr/>
          </a:p>
        </p:txBody>
      </p:sp>
      <p:sp>
        <p:nvSpPr>
          <p:cNvPr id="115" name="Google Shape;115;p13"/>
          <p:cNvSpPr txBox="1"/>
          <p:nvPr>
            <p:ph idx="1" type="subTitle"/>
          </p:nvPr>
        </p:nvSpPr>
        <p:spPr>
          <a:xfrm>
            <a:off x="311700" y="3083000"/>
            <a:ext cx="85206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  <a:t>Celestial Orca</a:t>
            </a:r>
            <a:endParaRPr sz="2400">
              <a:solidFill>
                <a:srgbClr val="000000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  <a:t>Philip Bedward</a:t>
            </a:r>
            <a:br>
              <a:rPr lang="en" sz="14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</a:br>
            <a:r>
              <a:rPr lang="en" sz="14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  <a:t>Daniel Cox</a:t>
            </a:r>
            <a:br>
              <a:rPr lang="en" sz="14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</a:br>
            <a:r>
              <a:rPr lang="en" sz="14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  <a:t>Matthew Dunn</a:t>
            </a:r>
            <a:br>
              <a:rPr lang="en" sz="14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</a:br>
            <a:r>
              <a:rPr lang="en" sz="14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  <a:t>Aaron Liu</a:t>
            </a:r>
            <a:br>
              <a:rPr lang="en" sz="14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</a:br>
            <a:endParaRPr sz="1400">
              <a:solidFill>
                <a:srgbClr val="000000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4">
            <a:alphaModFix/>
          </a:blip>
          <a:srcRect b="4525" l="0" r="0" t="0"/>
          <a:stretch/>
        </p:blipFill>
        <p:spPr>
          <a:xfrm>
            <a:off x="126650" y="4305075"/>
            <a:ext cx="747350" cy="7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>
            <p:ph idx="4294967295" type="title"/>
          </p:nvPr>
        </p:nvSpPr>
        <p:spPr>
          <a:xfrm>
            <a:off x="874000" y="4305075"/>
            <a:ext cx="292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Sponsor:</a:t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Bizcloud Experts</a:t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Plan VS Execution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Original plan got modified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Some sprint goals were moved around to better suit development as we learned what it would take to accomplish certain tasks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Missed a few deadlines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Getting development done by the agreed upon Tuesday was often difficult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Completing testing was pushed back because of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Often the Testing for a sprint would leak in to the next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Current Progress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Achieved all functionality agreed upon in project 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Currently “tidying up,” getting ready for hand-off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000000"/>
                </a:solidFill>
              </a:rPr>
              <a:t>Edits and Deletions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List filtering / searching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Resolving latency issues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Ability to upload company logo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Uploading a picture to a Smart TV card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Questions</a:t>
            </a:r>
            <a:endParaRPr/>
          </a:p>
        </p:txBody>
      </p:sp>
      <p:grpSp>
        <p:nvGrpSpPr>
          <p:cNvPr id="195" name="Google Shape;195;p24"/>
          <p:cNvGrpSpPr/>
          <p:nvPr/>
        </p:nvGrpSpPr>
        <p:grpSpPr>
          <a:xfrm>
            <a:off x="6684225" y="0"/>
            <a:ext cx="2459774" cy="2431191"/>
            <a:chOff x="7601725" y="0"/>
            <a:chExt cx="1542275" cy="1522063"/>
          </a:xfrm>
        </p:grpSpPr>
        <p:sp>
          <p:nvSpPr>
            <p:cNvPr id="196" name="Google Shape;196;p24"/>
            <p:cNvSpPr/>
            <p:nvPr/>
          </p:nvSpPr>
          <p:spPr>
            <a:xfrm>
              <a:off x="8750700" y="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8750700" y="39330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8357400" y="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8357400" y="39330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8750700" y="78660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964100" y="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8933875" y="1316563"/>
              <a:ext cx="154200" cy="150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01725" y="17811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8832300" y="1467163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601725" y="65016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702225" y="494763"/>
              <a:ext cx="165300" cy="155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8298800" y="959613"/>
              <a:ext cx="154200" cy="1506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8198300" y="859113"/>
              <a:ext cx="100500" cy="1005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8085013" y="562488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Risks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 TON of research and learning had to be done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Angular - async, overall structure, importing, etc.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Material - 100% new to us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Smart TV app development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AWS - user representation, attributes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Spring break lol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New process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New deadlines, tighter schedule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Missing deadlines causes even greater stress and risk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Info-Kiosk: Problem</a:t>
            </a:r>
            <a:endParaRPr/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4" y="1564079"/>
            <a:ext cx="4114799" cy="3161538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392" y="3388761"/>
            <a:ext cx="2057400" cy="129564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9403" y="1564526"/>
            <a:ext cx="2057398" cy="1504086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14"/>
          <p:cNvSpPr/>
          <p:nvPr/>
        </p:nvSpPr>
        <p:spPr>
          <a:xfrm>
            <a:off x="5200651" y="2154847"/>
            <a:ext cx="1028700" cy="617700"/>
          </a:xfrm>
          <a:prstGeom prst="rightArrow">
            <a:avLst>
              <a:gd fmla="val 50000" name="adj1"/>
              <a:gd fmla="val 86301" name="adj2"/>
            </a:avLst>
          </a:prstGeom>
          <a:noFill/>
          <a:ln cap="flat" cmpd="sng" w="1143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200651" y="3664835"/>
            <a:ext cx="1028700" cy="617700"/>
          </a:xfrm>
          <a:prstGeom prst="rightArrow">
            <a:avLst>
              <a:gd fmla="val 50000" name="adj1"/>
              <a:gd fmla="val 86301" name="adj2"/>
            </a:avLst>
          </a:prstGeom>
          <a:noFill/>
          <a:ln cap="flat" cmpd="sng" w="1143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Info-Kiosk: Solution</a:t>
            </a:r>
            <a:endParaRPr/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❖"/>
            </a:pPr>
            <a:r>
              <a:rPr lang="en">
                <a:solidFill>
                  <a:srgbClr val="000000"/>
                </a:solidFill>
              </a:rPr>
              <a:t>An electronic bulletin system built on top of three subsystems.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Smart TV App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◻"/>
            </a:pPr>
            <a:r>
              <a:rPr lang="en" sz="1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displays important information to an audience</a:t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◽"/>
            </a:pPr>
            <a:r>
              <a:rPr lang="en" sz="1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Lost and found notices</a:t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◽"/>
            </a:pPr>
            <a:r>
              <a:rPr lang="en" sz="1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Safety alerts</a:t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◽"/>
            </a:pPr>
            <a:r>
              <a:rPr lang="en" sz="1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Event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 Web App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◻"/>
            </a:pPr>
            <a:r>
              <a:rPr lang="en" sz="1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Provides control and security around approval and dispersion of content</a:t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◻"/>
            </a:pPr>
            <a:r>
              <a:rPr lang="en" sz="1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Allows anyone in the organization to push to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AWS Cloud Services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Distributed to </a:t>
            </a:r>
            <a:r>
              <a:rPr lang="en">
                <a:solidFill>
                  <a:srgbClr val="000000"/>
                </a:solidFill>
              </a:rPr>
              <a:t>all types of enterprises (Universities, Businesses, etc.)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Architecture Divided into Three </a:t>
            </a:r>
            <a:r>
              <a:rPr lang="en"/>
              <a:t>Sections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75" y="1159225"/>
            <a:ext cx="9144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Application   |   Infrastructure   |   Smart TV Application</a:t>
            </a:r>
            <a:endParaRPr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16"/>
          <p:cNvSpPr txBox="1"/>
          <p:nvPr>
            <p:ph idx="4294967295" type="body"/>
          </p:nvPr>
        </p:nvSpPr>
        <p:spPr>
          <a:xfrm>
            <a:off x="403575" y="1800825"/>
            <a:ext cx="44880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Behind each layer is its own separate architecture 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❖"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web application is built with the angular web framework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❖"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Infrastructure utilizes amazon cloud services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❖"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smart tv application operates on android tv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Built with Android SDK</a:t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4">
            <a:alphaModFix/>
          </a:blip>
          <a:srcRect b="7834" l="7663" r="7170" t="17124"/>
          <a:stretch/>
        </p:blipFill>
        <p:spPr>
          <a:xfrm>
            <a:off x="4815774" y="1638050"/>
            <a:ext cx="4201726" cy="322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16"/>
          <p:cNvSpPr txBox="1"/>
          <p:nvPr/>
        </p:nvSpPr>
        <p:spPr>
          <a:xfrm>
            <a:off x="4815775" y="4865050"/>
            <a:ext cx="42018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High-Level Architecture</a:t>
            </a:r>
            <a:endParaRPr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3" name="Google Shape;14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1425" y="3643675"/>
            <a:ext cx="456375" cy="4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1573" y="2772398"/>
            <a:ext cx="48786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Subsystem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Built Using Angular and designed with Angular Material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User Registration via Invites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Basic authentication and features permitted only to authorized roles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List and create Content, Clients, Sections and Devices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Submit Content requests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Approve/Deny Content and Device Requests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Push Created/Approved Content to Approved Smart TV Devices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TV Subsystem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Displays the approved content published by the Web Application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962" y="1100800"/>
            <a:ext cx="5170076" cy="294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Client Approved Architecture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AWS Lambda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AWS S3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AWS IOT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AWS RDS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Android TV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Angular6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127" y="1192026"/>
            <a:ext cx="4852103" cy="374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311700" y="1017725"/>
            <a:ext cx="8520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Web App and Smart TV App are independent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Tied together using AWS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022025" y="3411675"/>
            <a:ext cx="2770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for content request flow 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Critical Design </a:t>
            </a:r>
            <a:r>
              <a:rPr lang="en"/>
              <a:t>Choices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Smart TV Platform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Android TV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Web Framework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Android w/ Material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Database Technology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MySQL hosted on Amazon RDS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Security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Cognito for user authentication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Cloud Infrastructure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Amazon Web Services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