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9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3-22T20:18:56.692">
    <p:pos x="6000" y="0"/>
    <p:text>+ddc3372@g.rit.edu
_Assigned to Daniel Cox_
-Daniel Cox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3-22T20:18:56.699">
    <p:pos x="6000" y="0"/>
    <p:text>+ddc3372@g.rit.edu
_Assigned to Daniel Cox_
-Daniel Cox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3-22T20:18:56.704">
    <p:pos x="6000" y="0"/>
    <p:text>+adl6585@mail.rit.edu
_Assigned to Aaron Liu_
-Daniel Cox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03-22T20:18:56.688">
    <p:pos x="6000" y="0"/>
    <p:text>+pxb2841@rit.edu
-Daniel Cox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9-03-22T20:18:56.700">
    <p:pos x="6000" y="0"/>
    <p:text>+mbd9441@rit.edu
_Assigned to Matthew Dunn_
-Daniel Cox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9-03-22T20:18:56.705">
    <p:pos x="6000" y="0"/>
    <p:text>+mbd9441@rit.edu
_Assigned to Matthew Dunn_
-Daniel Cox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9-03-22T20:18:56.691">
    <p:pos x="6000" y="0"/>
    <p:text>+pxb2841@rit.edu
_Assigned to Philip Bedward_
-Daniel Cox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9-03-22T20:18:56.698">
    <p:pos x="6000" y="0"/>
    <p:text>Dan
-Daniel Cox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9-03-22T20:18:56.695">
    <p:pos x="6000" y="0"/>
    <p:text>+adl6585@mail.rit.edu
_Assigned to Aaron Liu_
-Daniel Cox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Hello we are celestial Orca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today we will be presenting our progres on Info-kiosk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project given by our sponsors, biz cloud experts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We have a living requirements document and we decided to emphasise the ones listed here.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We wanted to grab the key requirements that kind of describes the key behaviour of our system and highlight them.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the user looks at the smart tv, they should immediately be presented with a tile like layout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with content describing the title and description, as well as a QR code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Grab key requirements for tv, application behavior. Web app has to be organized client/section admin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talk about they have to submit a registration request from tv and user has to submit content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Supposed to be a list of list of feature type requirements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are some of the requirements that we concluded would be in scope and out of scope.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came about this decision through factors involving discussions with our sponsor for what needed to be in the mvp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well due to the risks we’ve identified the learning of unfamiliar tools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Started out with this.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It’s not a full process. One method used in a large process. Which process were we using? Decided to use it to manage flow of 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intended to ….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Followed this using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we encounted … we’ll discuss in lessons learned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Followed a modified scrum/kanban, whatever we call it.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feature is an end to end.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Bizcloud experts is a aws solutions provider based out of lewisvillle texas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AWS solutions providers create cloud solutions for other companies and organizations to adopt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Bizcloud specializes in the architect and advisory of cloud services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They provide consulting for companies who want to migrate to aws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Management of operations for applications deployed on the cloud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Creates iot solutions for companies who want to delve into that space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Nagesh and the Team (Two lead developers supporting us)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Sponsor and main contact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Given a small team to provide domain knowledge and expertise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One metric you should have is effort time tracking.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Replace code churn with EFFORT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Effort time is numbers you can stand behind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Key for next semester: Lock in metrics. Make sure you can measure them and measure em consistently</a:t>
            </a:r>
            <a:endParaRPr b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VERY IMPORTANT</a:t>
            </a:r>
            <a:endParaRPr b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Risk exposure table.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Summarize it down.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Risk table with the risks, exposure calc, indicator and mitigation.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researched alot of different smart tv platforms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Wanted something familiar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Weighed pros and cons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Ultimately decided on Android TV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Familiar ui and development environment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Even though it may alienate iphone users its used by multiple brands and can thus reach more users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Came to a quick decision on Angular5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Wanted by bizcloud and our team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best decision that would allow use our own knowledge our sponsors expertise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database we selected a MYSQL database hosted on AWS 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previously considered the non relational database Dynamo db because of previous 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after proposing it to the sponsor they strongly suggested we use A mysql on rds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UR could hijack and rit smart tv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of out major security decisions is to restrict registration access by client id, this was to avoid malicious attackers registering devices to an account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Without this restriction a ur user could hijack a rit smart tv if they were just able to register by the tvs mac address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user authentication and Database security, we had design constraints by the sponsor to use cognito and bastion host respectivly,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Cognito is basically a built in user authentication service that allows for sign up sign in and access control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Bastion host is a server that acts as a security layer between the public and and our private database stored on rds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Lambda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 app API backend and inter-cloud communication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S3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Static Website Hosting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IOT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us to subscribe tvs to receive updates via a MQTT protocol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RDS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SQL server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Android TV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Angular5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 following process strictly: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that meant was that we defined a process but as the weeks carried on, we fell off and there was a lack of organization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Integrated project management was not the best: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piece of the architecture was worked on separately and there was a lack of execution on putting them together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faced communication issues as a group outside of team meetings which brought up confusion on what the big picture of the product looked like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/>
              <a:t>ScrumBan and delegating one person to manage the process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 sz="1800"/>
              <a:t>More frequent progress updates to create awareness of work done in each component of the application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❖"/>
            </a:pPr>
            <a:r>
              <a:rPr lang="en" sz="1800"/>
              <a:t>Designated blocks of meetings to hold the each member accountable and create transparency of what each member produced, </a:t>
            </a:r>
            <a:endParaRPr sz="18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Info-Kiosk is a smart tv driven electronic bulletin system.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key objective is to allow members of an organization to display information fellow associates.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product targets any and all types of enterprises. Anyone who wants to display information to people in their organization in a bulletin board style manner can use our system.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system allows for displayed content to be managed and controlled in a secure manner.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system allows users to register smart tvs that are placed around the organization.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These registered smart tvs are then used to display content to people walking by via tiles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Content is managed via an external web application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End users ( people walking by) can view the content and navigate to external pages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End users may also request to push content they want displayed on the smart tv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Get a zoomed in picture of one of these tiles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Stay at the most high level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I’ll be talking about the high level requirements and architecture of our system and how they both drive each other.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Earlier Dan threw around pieces of the architecture and spoke on how they communicated.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all probably got an image of what the architecture looks like but for those that haven’t,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is broken into 3 distinct sections, the web application, the infrastructure and the smart tv application.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Each of these pieces came together based on the sponsor requirements collected.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AWS Cloud infrastructure to satisfy the serverless backend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Android Tv as the IoT device to push content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Angular Web Application that pushes the content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specificity of the architecture will be touched on later in the slides.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is a High level visual overview of the info kiosk system. As described in the previous slide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Mental use 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744575"/>
            <a:ext cx="85206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684223" y="0"/>
            <a:ext cx="2459774" cy="2431190"/>
            <a:chOff x="7601725" y="0"/>
            <a:chExt cx="1542275" cy="1522063"/>
          </a:xfrm>
        </p:grpSpPr>
        <p:sp>
          <p:nvSpPr>
            <p:cNvPr id="14" name="Google Shape;14;p2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7601725" y="0"/>
            <a:ext cx="1542275" cy="1522063"/>
            <a:chOff x="7601725" y="0"/>
            <a:chExt cx="1542275" cy="1522063"/>
          </a:xfrm>
        </p:grpSpPr>
        <p:sp>
          <p:nvSpPr>
            <p:cNvPr id="33" name="Google Shape;33;p3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 rot="10800000">
            <a:off x="-3" y="2712300"/>
            <a:ext cx="2459774" cy="2431190"/>
            <a:chOff x="7601725" y="0"/>
            <a:chExt cx="1542275" cy="1522063"/>
          </a:xfrm>
        </p:grpSpPr>
        <p:sp>
          <p:nvSpPr>
            <p:cNvPr id="51" name="Google Shape;51;p4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6684223" y="0"/>
            <a:ext cx="2459774" cy="2431190"/>
            <a:chOff x="7601725" y="0"/>
            <a:chExt cx="1542275" cy="1522063"/>
          </a:xfrm>
        </p:grpSpPr>
        <p:sp>
          <p:nvSpPr>
            <p:cNvPr id="66" name="Google Shape;66;p4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6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7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8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9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ctrTitle"/>
          </p:nvPr>
        </p:nvSpPr>
        <p:spPr>
          <a:xfrm>
            <a:off x="311700" y="1178375"/>
            <a:ext cx="85206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Info-Kiosk</a:t>
            </a:r>
            <a:endParaRPr/>
          </a:p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311700" y="3083000"/>
            <a:ext cx="85206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</a:rPr>
              <a:t>Celestial Orca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rgbClr val="000000"/>
                </a:solidFill>
              </a:rPr>
              <a:t>Philip Bedward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Daniel Cox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Matthew Dunn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Aaron Liu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363" y="4128700"/>
            <a:ext cx="813075" cy="813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Smart Tv: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Smart Tv app will have a button to submit a TV registration request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Smart Tv app displays content in the form of cards in a tile-like layout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Each card face contains a title and a short description as well as a QR code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Web App: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Handles registration of a smart tv device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Create and push content to a smart tv device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Key Requirements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In scope: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Smart Tv App should have a button to send a registration request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Web App registering a Smart Tv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Web App creating and pushing content to the smart tv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Smart Tv App displaying the content in a tile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Out of scope: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Notifications through sms/email when a content request has been approved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QR code generation and display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Process Methodologies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Process Methodologies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Kanban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Started with Trello boards to manage project work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Over time moved to Github Projects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Moved Back to Trello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700" y="2360875"/>
            <a:ext cx="7355726" cy="263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Plan Development Steps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Gathered a list of features that needed to be developed</a:t>
            </a:r>
            <a:endParaRPr>
              <a:solidFill>
                <a:srgbClr val="000000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Derived a list of tasks from this list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Made estimates on when those features could be delivered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Organized these tasks and features into separate sprints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Client Interaction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 routinely with Bizcloud nearly every Thursday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not, rescheduled, often to Fridays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Occasionally met on Tuesdays to check in and gain approval before “official” meeting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Emails sent to request review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Consulted them about AWS architecture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Plan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Schedule Evolution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Initially worked off of Four-Up charts and Course Website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We knew what we had to get done, we just didn’t have any strict deadlines and did not have clear-cut, longer-term goals recorded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Created a Google Sheet schedule to track when items are due as well as time allotted to work on them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Created sprint plans with due dates for specific tasks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4069150"/>
            <a:ext cx="8763001" cy="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Schedule Term 1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Planning Phase - 9/19/18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Project plan, Synopsis, Domain Model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Design Phase - 10/17/18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Requirements, Use Cases, Sequence Diagrams, Modeling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Sprint 1 - 10/31/18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SmartTV Research, Webapp skeleton, AWS tools, Mockups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Sprint 2 - 11/14/18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API Endpoint functionality, Update Use Cases, DB schema, revisits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Sprint 3 - 11/29/18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Write Lambdas, Connect API, set up IOT, connect SmartTV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Currently in mid-Sprint 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Ultimate goal was to be able to push one Content Tile to one Smart TV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Currently much of the framework is built, but components are unconnected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Sprint ends on 11/29; Unlikely all goals will be achieved for this sprint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Sponsor</a:t>
            </a:r>
            <a:endParaRPr/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      Bizcloud Experts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AWS Solutions Provider based in Lewisville, TX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Architecture and Advisory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Operations Management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IOT Solutions Implementation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Nagesh Kunamneni - CEO and main point of contact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Small team of developers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267" y="1223900"/>
            <a:ext cx="301800" cy="301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Metrics and Measurements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Effort/time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The amount of time spent on all tasks over an interval</a:t>
            </a:r>
            <a:endParaRPr sz="12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Lead time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 startAt="2"/>
            </a:pPr>
            <a:r>
              <a:rPr lang="en" sz="1200">
                <a:solidFill>
                  <a:srgbClr val="000000"/>
                </a:solidFill>
              </a:rPr>
              <a:t>How long it takes to finish a feature or deliverable starting from the time you actually sit down to start working on it to when you finish it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 startAt="2"/>
            </a:pPr>
            <a:r>
              <a:rPr lang="en" sz="1200">
                <a:solidFill>
                  <a:srgbClr val="000000"/>
                </a:solidFill>
              </a:rPr>
              <a:t>Allows us to keep track of how many hours were spent on every task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 startAt="2"/>
            </a:pPr>
            <a:r>
              <a:rPr lang="en" sz="1200">
                <a:solidFill>
                  <a:srgbClr val="000000"/>
                </a:solidFill>
              </a:rPr>
              <a:t>Allows us to predict if future sprints will be manageable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96542"/>
            <a:ext cx="9143998" cy="106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Time Tracking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11700" y="1152475"/>
            <a:ext cx="332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Original time tracking template was built for windows, local access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This was substituted for a Google Sheets adaptation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75" y="3820175"/>
            <a:ext cx="8946450" cy="12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7325" y="907120"/>
            <a:ext cx="4814524" cy="22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Risks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Risks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Living Risk Exposure Table &amp; Four-up Charts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Lack of team based AWS knowledge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CloudFormation Scripts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User Permissions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Smart TV App development experience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 experience with IoT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time spent on design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b="28160" l="0" r="0" t="0"/>
          <a:stretch/>
        </p:blipFill>
        <p:spPr>
          <a:xfrm>
            <a:off x="787275" y="3443150"/>
            <a:ext cx="7569449" cy="13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Design Choices and Constraints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Critical Design Choices</a:t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Smart TV Platform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Web Framework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Database Technology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Security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Cloud Infrastructure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Smart TV Platform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000000"/>
                </a:solidFill>
              </a:rPr>
              <a:t>Selected: Android TV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Pros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Familiar UI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Multi-platform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Java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Cons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Alienates iPhone users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Android development learning curve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000000"/>
                </a:solidFill>
              </a:rPr>
              <a:t>Considered: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Tizen OS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WebOS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tvOS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FireTV OS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Roku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>
                <a:solidFill>
                  <a:srgbClr val="000000"/>
                </a:solidFill>
              </a:rPr>
              <a:t>React Native Cross platform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Web Framework</a:t>
            </a:r>
            <a:endParaRPr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Angular5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BizCloud Experts’ developers are already familiar with this framework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A couple of our team members are familiar with 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Path of least resistance for both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Other choices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ReactJS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Vue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Database Selection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Considered AWS DynamoDB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Selected MySQL Relational Database hosted on AWS RDS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Customer Suggestion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Overview of Info-Kiosk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Requirements and Architecture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Process Methodologies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Plan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Metrics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Risks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Design Choices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Lessons Learned and Future Plans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Questions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Authorized smart tv registration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Restrict access by client id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User Authentication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Use of AWS Cognito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Database Security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Use of AWS Bastion Host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Client Approved Architecture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AWS Lambda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AWS S3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AWS IOT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AWS RDS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Android TV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Angular5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Lessons Learned and Future Plans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63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Issues faced: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Not following process strictly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Need to improve integrated project management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Organization/communication as a group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Team roles were not always followed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Hectic schedules without overlap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Plans for addressing these:</a:t>
            </a:r>
            <a:endParaRPr/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Changing the process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Stand up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Code review, Feedback block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Live integration sessions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Develop test plan and include it into process and schedule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Questions</a:t>
            </a:r>
            <a:endParaRPr/>
          </a:p>
        </p:txBody>
      </p:sp>
      <p:grpSp>
        <p:nvGrpSpPr>
          <p:cNvPr id="331" name="Google Shape;331;p48"/>
          <p:cNvGrpSpPr/>
          <p:nvPr/>
        </p:nvGrpSpPr>
        <p:grpSpPr>
          <a:xfrm>
            <a:off x="6684223" y="0"/>
            <a:ext cx="2459774" cy="2431190"/>
            <a:chOff x="7601725" y="0"/>
            <a:chExt cx="1542275" cy="1522063"/>
          </a:xfrm>
        </p:grpSpPr>
        <p:sp>
          <p:nvSpPr>
            <p:cNvPr id="332" name="Google Shape;332;p48"/>
            <p:cNvSpPr/>
            <p:nvPr/>
          </p:nvSpPr>
          <p:spPr>
            <a:xfrm>
              <a:off x="8750700" y="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8750700" y="39330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8"/>
            <p:cNvSpPr/>
            <p:nvPr/>
          </p:nvSpPr>
          <p:spPr>
            <a:xfrm>
              <a:off x="8357400" y="0"/>
              <a:ext cx="393300" cy="393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8357400" y="39330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8750700" y="786600"/>
              <a:ext cx="393300" cy="3933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8"/>
            <p:cNvSpPr/>
            <p:nvPr/>
          </p:nvSpPr>
          <p:spPr>
            <a:xfrm>
              <a:off x="7964100" y="0"/>
              <a:ext cx="393300" cy="3933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8"/>
            <p:cNvSpPr/>
            <p:nvPr/>
          </p:nvSpPr>
          <p:spPr>
            <a:xfrm>
              <a:off x="8933875" y="1316563"/>
              <a:ext cx="154200" cy="1506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7601725" y="17811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8"/>
            <p:cNvSpPr/>
            <p:nvPr/>
          </p:nvSpPr>
          <p:spPr>
            <a:xfrm>
              <a:off x="8832300" y="1467163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7601725" y="650163"/>
              <a:ext cx="100500" cy="100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7702225" y="494763"/>
              <a:ext cx="165300" cy="155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8298800" y="959613"/>
              <a:ext cx="154200" cy="1506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8198300" y="859113"/>
              <a:ext cx="100500" cy="100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8085013" y="562488"/>
              <a:ext cx="54900" cy="549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Info-Kiosk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Info-Kiosk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 Smart TV-driven electronic bulletin system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Displays important information to an audience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Lost and found notices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Safety alerts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Event updates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Targets all types of enterprises (Universities, Businesses, etc.)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Allows anyone in the organization to contribute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Provides control and security around approval and dispersion of content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875" y="761425"/>
            <a:ext cx="1309439" cy="16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It Does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Registration of Smart TVs in an organization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Information is displayed on registered TVs around the organization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Content can be added or removed from the TV via the web application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End users may view content on the boards and navigate to external pages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Can request content be pushed to the smart TV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400" y="2753250"/>
            <a:ext cx="3485001" cy="19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Requirements and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Architecture Divided into Three Sections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75" y="1159225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Application   |   Infrastructure   |   Smart TV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403575" y="1800825"/>
            <a:ext cx="44880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Behind each layer is its own separate architecture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web application is built with the angular web framework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Infrastructure utilizes amazon cloud services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smart tv application operates on android tv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Built with Android SDK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7834" l="7663" r="7170" t="17124"/>
          <a:stretch/>
        </p:blipFill>
        <p:spPr>
          <a:xfrm>
            <a:off x="4815774" y="1638050"/>
            <a:ext cx="4201726" cy="322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0"/>
          <p:cNvSpPr txBox="1"/>
          <p:nvPr/>
        </p:nvSpPr>
        <p:spPr>
          <a:xfrm>
            <a:off x="4815775" y="4865050"/>
            <a:ext cx="42018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1425" y="3643675"/>
            <a:ext cx="456375" cy="4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1573" y="2772398"/>
            <a:ext cx="48786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643" y="152400"/>
            <a:ext cx="704471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