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21100" y="631051"/>
            <a:ext cx="64989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to register to this domain: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-8" y="-2"/>
            <a:ext cx="9144000" cy="5143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" y="-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 rot="10800000">
            <a:off x="237614" y="491880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 flipH="1" rot="10800000">
            <a:off x="345214" y="547438"/>
            <a:ext cx="1186800" cy="130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 flipH="1" rot="10800000">
            <a:off x="237613" y="436317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-8" y="-2"/>
            <a:ext cx="9144000" cy="5143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" y="-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 flipH="1" rot="10800000">
            <a:off x="237614" y="491880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 rot="10800000">
            <a:off x="345214" y="547438"/>
            <a:ext cx="1186800" cy="130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 flipH="1" rot="10800000">
            <a:off x="237613" y="436317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 flipH="1" rot="10800000">
            <a:off x="1424415" y="436324"/>
            <a:ext cx="2821500" cy="32862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424430" y="436314"/>
            <a:ext cx="66165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Webpage Sample?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 flipH="1" rot="10800000">
            <a:off x="3064189" y="2420530"/>
            <a:ext cx="1186800" cy="13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861" y="2644775"/>
            <a:ext cx="853500" cy="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8" y="-2"/>
            <a:ext cx="9144000" cy="5143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50954" y="257175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to add to domain: RIT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353600" y="2571754"/>
            <a:ext cx="3881400" cy="3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599654" y="257175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14392" y="215693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8" y="-2"/>
            <a:ext cx="9144000" cy="5143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14392" y="82343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Added to domain: RIT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would you like this device to be called?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 flipH="1" rot="10800000">
            <a:off x="914400" y="1686666"/>
            <a:ext cx="38814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914404" y="1686671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21100" y="63104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List: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121100" y="63104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 flipH="1" rot="10800000">
            <a:off x="1409401" y="1158626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 flipH="1" rot="10800000">
            <a:off x="1409408" y="2811213"/>
            <a:ext cx="1186800" cy="13020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 flipH="1" rot="10800000">
            <a:off x="2809064" y="1158626"/>
            <a:ext cx="1186800" cy="1302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 flipH="1" rot="10800000">
            <a:off x="2809076" y="2811226"/>
            <a:ext cx="1186800" cy="1302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4328326" y="1158626"/>
            <a:ext cx="1186800" cy="1302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 flipH="1" rot="10800000">
            <a:off x="4328326" y="2811226"/>
            <a:ext cx="1186800" cy="130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flipH="1" rot="10800000">
            <a:off x="6036477" y="1158626"/>
            <a:ext cx="1186800" cy="130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6036476" y="2811226"/>
            <a:ext cx="1186800" cy="1302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121100" y="63104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 flipH="1" rot="10800000">
            <a:off x="1412376" y="2811213"/>
            <a:ext cx="1186800" cy="13020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2809064" y="1158626"/>
            <a:ext cx="1186800" cy="1302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 flipH="1" rot="10800000">
            <a:off x="2809076" y="2811226"/>
            <a:ext cx="1186800" cy="1302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 flipH="1" rot="10800000">
            <a:off x="4328326" y="1158626"/>
            <a:ext cx="1186800" cy="1302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 flipH="1" rot="10800000">
            <a:off x="4328326" y="2811226"/>
            <a:ext cx="1186800" cy="130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 flipH="1" rot="10800000">
            <a:off x="6036477" y="1158626"/>
            <a:ext cx="1186800" cy="130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flipH="1" rot="10800000">
            <a:off x="6036476" y="2811226"/>
            <a:ext cx="1186800" cy="1302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 flipH="1" rot="10800000">
            <a:off x="1519964" y="1269751"/>
            <a:ext cx="1186800" cy="130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 flipH="1" rot="10800000">
            <a:off x="1412363" y="1158630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21100" y="63104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 flipH="1" rot="10800000">
            <a:off x="1412376" y="2811213"/>
            <a:ext cx="1186800" cy="13020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 flipH="1" rot="10800000">
            <a:off x="2809076" y="2811226"/>
            <a:ext cx="1186800" cy="13020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 flipH="1" rot="10800000">
            <a:off x="4328326" y="1158626"/>
            <a:ext cx="1186800" cy="1302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 flipH="1" rot="10800000">
            <a:off x="4328326" y="2811226"/>
            <a:ext cx="1186800" cy="1302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 flipH="1" rot="10800000">
            <a:off x="6036477" y="1158626"/>
            <a:ext cx="1186800" cy="1302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 flipH="1" rot="10800000">
            <a:off x="6036476" y="2811226"/>
            <a:ext cx="1186800" cy="1302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 flipH="1" rot="10800000">
            <a:off x="1519964" y="1269751"/>
            <a:ext cx="1186800" cy="130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 flipH="1" rot="10800000">
            <a:off x="1412363" y="1158630"/>
            <a:ext cx="1186800" cy="13020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 flipH="1" rot="10800000">
            <a:off x="2599165" y="1158624"/>
            <a:ext cx="2821500" cy="32862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599175" y="1158618"/>
            <a:ext cx="49290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-8" y="-2"/>
            <a:ext cx="9144000" cy="5143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" y="-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 flipH="1" rot="10800000">
            <a:off x="237614" y="491880"/>
            <a:ext cx="1186800" cy="130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37625" y="491880"/>
            <a:ext cx="6298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Logo/image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-8" y="-2"/>
            <a:ext cx="9144000" cy="5143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" y="-4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 flipH="1" rot="10800000">
            <a:off x="237614" y="491880"/>
            <a:ext cx="1186800" cy="13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86" y="716125"/>
            <a:ext cx="853500" cy="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