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List of Devices and Register Code Page in Settings on the Kiosk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 the tile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More content shows in a pop-open window after being selected?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the SmartTV to a domain through the app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Name the TV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See the new TV appear in the Settings on the Kiosk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View all active “tiles”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 tile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Select which devices you want to push the tile and it’s information to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View the tile on the SmartTV now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Tile flips to show a QR code. Can flip automatically or be manually flipped; to discuss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3C78D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21100" y="1346825"/>
            <a:ext cx="6901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to register to this domain: RIT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100" y="631050"/>
            <a:ext cx="715725" cy="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836825" y="631013"/>
            <a:ext cx="2673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297350" y="1798025"/>
            <a:ext cx="6549300" cy="2557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715725" y="0"/>
            <a:ext cx="6599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Golisano Hallway 2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114150" y="93150"/>
            <a:ext cx="558600" cy="329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2"/>
          <p:cNvCxnSpPr>
            <a:stCxn id="163" idx="2"/>
          </p:cNvCxnSpPr>
          <p:nvPr/>
        </p:nvCxnSpPr>
        <p:spPr>
          <a:xfrm>
            <a:off x="393450" y="422550"/>
            <a:ext cx="600" cy="1290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2"/>
          <p:cNvCxnSpPr/>
          <p:nvPr/>
        </p:nvCxnSpPr>
        <p:spPr>
          <a:xfrm flipH="1" rot="10800000">
            <a:off x="256650" y="551550"/>
            <a:ext cx="274200" cy="5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2"/>
          <p:cNvSpPr txBox="1"/>
          <p:nvPr/>
        </p:nvSpPr>
        <p:spPr>
          <a:xfrm>
            <a:off x="394050" y="2225100"/>
            <a:ext cx="1371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Expires At: 12:00PM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 flipH="1">
            <a:off x="394050" y="853500"/>
            <a:ext cx="1371600" cy="1371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952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28500" y="1203150"/>
            <a:ext cx="902700" cy="672300"/>
          </a:xfrm>
          <a:prstGeom prst="rightArrow">
            <a:avLst>
              <a:gd fmla="val 50000" name="adj1"/>
              <a:gd fmla="val 1000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914396" y="2156924"/>
            <a:ext cx="34512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94050" y="2225100"/>
            <a:ext cx="1371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Expires At: 12:00PM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 flipH="1">
            <a:off x="394050" y="853500"/>
            <a:ext cx="1371600" cy="1371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952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715725" y="0"/>
            <a:ext cx="6599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Golisano Hallway 2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14150" y="93150"/>
            <a:ext cx="558600" cy="329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3"/>
          <p:cNvCxnSpPr>
            <a:stCxn id="177" idx="2"/>
          </p:cNvCxnSpPr>
          <p:nvPr/>
        </p:nvCxnSpPr>
        <p:spPr>
          <a:xfrm>
            <a:off x="393450" y="422550"/>
            <a:ext cx="600" cy="1290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3"/>
          <p:cNvCxnSpPr/>
          <p:nvPr/>
        </p:nvCxnSpPr>
        <p:spPr>
          <a:xfrm flipH="1" rot="10800000">
            <a:off x="256650" y="551550"/>
            <a:ext cx="274200" cy="5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3"/>
          <p:cNvSpPr/>
          <p:nvPr/>
        </p:nvSpPr>
        <p:spPr>
          <a:xfrm>
            <a:off x="628500" y="1203150"/>
            <a:ext cx="902700" cy="672300"/>
          </a:xfrm>
          <a:prstGeom prst="rightArrow">
            <a:avLst>
              <a:gd fmla="val 50000" name="adj1"/>
              <a:gd fmla="val 1000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/>
        </p:nvSpPr>
        <p:spPr>
          <a:xfrm flipH="1" rot="10800000">
            <a:off x="3797600" y="3343825"/>
            <a:ext cx="731400" cy="73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7602" y="3343825"/>
            <a:ext cx="731400" cy="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 flipH="1">
            <a:off x="1765640" y="853499"/>
            <a:ext cx="2821500" cy="32862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752" y="3408300"/>
            <a:ext cx="731400" cy="7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186850" y="1924725"/>
            <a:ext cx="2358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Code: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15725" cy="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715725" y="-50"/>
            <a:ext cx="2673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 flipH="1">
            <a:off x="1186850" y="2700125"/>
            <a:ext cx="5367900" cy="4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554750" y="2700125"/>
            <a:ext cx="1203600" cy="4605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186850" y="1201945"/>
            <a:ext cx="7315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Added to domain: RIT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would you like this device to be called?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 flipH="1">
            <a:off x="1186850" y="2700125"/>
            <a:ext cx="5367900" cy="4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15725" cy="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15725" y="-50"/>
            <a:ext cx="2673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554750" y="2700125"/>
            <a:ext cx="1203600" cy="4605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21100" y="1346825"/>
            <a:ext cx="6901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to register to this domain: RIT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100" y="631050"/>
            <a:ext cx="715725" cy="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836825" y="631013"/>
            <a:ext cx="2673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297350" y="1798025"/>
            <a:ext cx="6549300" cy="2557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121100" y="631050"/>
            <a:ext cx="731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Tile List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 flipH="1">
            <a:off x="3093650" y="1237550"/>
            <a:ext cx="1371600" cy="1371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/>
          <p:nvPr/>
        </p:nvSpPr>
        <p:spPr>
          <a:xfrm flipH="1">
            <a:off x="4678750" y="1237550"/>
            <a:ext cx="1371600" cy="1371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 flipH="1">
            <a:off x="6263850" y="1237550"/>
            <a:ext cx="1371600" cy="137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 flipH="1">
            <a:off x="1508550" y="2765375"/>
            <a:ext cx="1371600" cy="1371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 flipH="1">
            <a:off x="3093650" y="2765375"/>
            <a:ext cx="1371600" cy="137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 flipH="1">
            <a:off x="4678750" y="2765375"/>
            <a:ext cx="1371600" cy="1371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 flipH="1">
            <a:off x="6263850" y="2765375"/>
            <a:ext cx="1371600" cy="137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flipH="1">
            <a:off x="1508550" y="1237550"/>
            <a:ext cx="1371600" cy="137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743000" y="1587200"/>
            <a:ext cx="902700" cy="672300"/>
          </a:xfrm>
          <a:prstGeom prst="rightArrow">
            <a:avLst>
              <a:gd fmla="val 50000" name="adj1"/>
              <a:gd fmla="val 1000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121100" y="631050"/>
            <a:ext cx="731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Tile List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flipH="1">
            <a:off x="1508550" y="1237550"/>
            <a:ext cx="1371600" cy="1371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85725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 flipH="1">
            <a:off x="3093650" y="1237550"/>
            <a:ext cx="1371600" cy="1371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 flipH="1">
            <a:off x="4678750" y="1237550"/>
            <a:ext cx="1371600" cy="1371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 flipH="1">
            <a:off x="6263850" y="1237550"/>
            <a:ext cx="1371600" cy="137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 flipH="1">
            <a:off x="1508550" y="2765375"/>
            <a:ext cx="1371600" cy="1371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 flipH="1">
            <a:off x="3093650" y="2765375"/>
            <a:ext cx="1371600" cy="137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 flipH="1">
            <a:off x="4678750" y="2765375"/>
            <a:ext cx="1371600" cy="1371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 flipH="1">
            <a:off x="6263850" y="2765375"/>
            <a:ext cx="1371600" cy="137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743000" y="1587200"/>
            <a:ext cx="902700" cy="672300"/>
          </a:xfrm>
          <a:prstGeom prst="rightArrow">
            <a:avLst>
              <a:gd fmla="val 50000" name="adj1"/>
              <a:gd fmla="val 1000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454357" y="494100"/>
            <a:ext cx="8235300" cy="4155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121095" y="631050"/>
            <a:ext cx="6901800" cy="38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121100" y="631050"/>
            <a:ext cx="731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Tile List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 flipH="1">
            <a:off x="3093650" y="1237550"/>
            <a:ext cx="1371600" cy="1371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 flipH="1">
            <a:off x="4678750" y="1237550"/>
            <a:ext cx="1371600" cy="1371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 flipH="1">
            <a:off x="6263850" y="1237550"/>
            <a:ext cx="1371600" cy="1371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 flipH="1">
            <a:off x="1508550" y="2765375"/>
            <a:ext cx="1371600" cy="1371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 flipH="1">
            <a:off x="3093650" y="2765375"/>
            <a:ext cx="1371600" cy="13716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 flipH="1">
            <a:off x="4678750" y="2765375"/>
            <a:ext cx="1371600" cy="13716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 flipH="1">
            <a:off x="6263850" y="2765375"/>
            <a:ext cx="1371600" cy="1371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 flipH="1">
            <a:off x="2900050" y="1237550"/>
            <a:ext cx="2821500" cy="30249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952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Golisano Hallway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3093650" y="1798050"/>
            <a:ext cx="100200" cy="9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 flipH="1">
            <a:off x="1508550" y="1237550"/>
            <a:ext cx="1371600" cy="1371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85725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743000" y="1587200"/>
            <a:ext cx="902700" cy="672300"/>
          </a:xfrm>
          <a:prstGeom prst="rightArrow">
            <a:avLst>
              <a:gd fmla="val 50000" name="adj1"/>
              <a:gd fmla="val 1000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2798975" y="0"/>
            <a:ext cx="4516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Golisano Hallway 2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 flipH="1">
            <a:off x="394050" y="853500"/>
            <a:ext cx="1371600" cy="137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628500" y="1203150"/>
            <a:ext cx="902700" cy="672300"/>
          </a:xfrm>
          <a:prstGeom prst="rightArrow">
            <a:avLst>
              <a:gd fmla="val 50000" name="adj1"/>
              <a:gd fmla="val 1000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94050" y="2225100"/>
            <a:ext cx="1371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Expires At: 12:00PM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394050" y="2225100"/>
            <a:ext cx="1371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Expires At: 12:00PM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 flipH="1">
            <a:off x="394050" y="853500"/>
            <a:ext cx="1371600" cy="137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 flipH="1" rot="10800000">
            <a:off x="714150" y="1173600"/>
            <a:ext cx="731400" cy="73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152" y="1173600"/>
            <a:ext cx="731400" cy="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715725" y="0"/>
            <a:ext cx="65994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Golisano Hallway 2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14150" y="93150"/>
            <a:ext cx="558600" cy="329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1"/>
          <p:cNvCxnSpPr>
            <a:stCxn id="155" idx="2"/>
          </p:cNvCxnSpPr>
          <p:nvPr/>
        </p:nvCxnSpPr>
        <p:spPr>
          <a:xfrm>
            <a:off x="393450" y="422550"/>
            <a:ext cx="600" cy="1290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1"/>
          <p:cNvCxnSpPr/>
          <p:nvPr/>
        </p:nvCxnSpPr>
        <p:spPr>
          <a:xfrm flipH="1" rot="10800000">
            <a:off x="256650" y="551550"/>
            <a:ext cx="274200" cy="5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