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yncopate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yncopate-bold.fntdata"/><Relationship Id="rId14" Type="http://schemas.openxmlformats.org/officeDocument/2006/relationships/font" Target="fonts/Syncopate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1b45f2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1b45f2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1b45f2f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1b45f2f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1b45f2f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1b45f2f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1b45f2f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1b45f2f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1b45f2ff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1b45f2ff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1b45f2ff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1b45f2ff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1b45f2ff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1b45f2ff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1b45f2ff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1b45f2ff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4.png"/><Relationship Id="rId13" Type="http://schemas.openxmlformats.org/officeDocument/2006/relationships/image" Target="../media/image15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5" Type="http://schemas.openxmlformats.org/officeDocument/2006/relationships/image" Target="../media/image16.png"/><Relationship Id="rId14" Type="http://schemas.openxmlformats.org/officeDocument/2006/relationships/image" Target="../media/image13.png"/><Relationship Id="rId17" Type="http://schemas.openxmlformats.org/officeDocument/2006/relationships/image" Target="../media/image8.png"/><Relationship Id="rId16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18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97438" y="138663"/>
            <a:ext cx="517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D85C6"/>
                </a:solidFill>
                <a:latin typeface="Syncopate"/>
                <a:ea typeface="Syncopate"/>
                <a:cs typeface="Syncopate"/>
                <a:sym typeface="Syncopate"/>
              </a:rPr>
              <a:t>Home</a:t>
            </a:r>
            <a:endParaRPr sz="600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79155" y="138663"/>
            <a:ext cx="151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Design Documentation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708822" y="138663"/>
            <a:ext cx="970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Requirements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15043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process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061932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Metrics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946538" y="138663"/>
            <a:ext cx="727200" cy="294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242975" y="723250"/>
            <a:ext cx="3983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Interactive Kiosk / E-Bulletin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42975" y="1195363"/>
            <a:ext cx="59967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Text descripting the project like the 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 proposal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673738" y="138538"/>
            <a:ext cx="2223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Celestial orca</a:t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 flipH="1" rot="10800000">
            <a:off x="1317449" y="1152088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/>
          <p:nvPr/>
        </p:nvSpPr>
        <p:spPr>
          <a:xfrm>
            <a:off x="4186650" y="1876925"/>
            <a:ext cx="7707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027950" y="1876925"/>
            <a:ext cx="7707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6345350" y="1876925"/>
            <a:ext cx="770700" cy="6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TV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067850" y="2054525"/>
            <a:ext cx="849600" cy="29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226550" y="2054525"/>
            <a:ext cx="849600" cy="29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495450" y="2684300"/>
            <a:ext cx="1835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Front-End Web App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495450" y="2978600"/>
            <a:ext cx="183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The user will interact with the IK/EB via the web app.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654150" y="2684300"/>
            <a:ext cx="1835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Back-End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654150" y="2978600"/>
            <a:ext cx="1835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All requests are handled using Amazon Cloud Services.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744500" y="2684300"/>
            <a:ext cx="20469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Front-End Smart TV App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850100" y="2978600"/>
            <a:ext cx="1835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Produced content appears in a bulletin-board style layout on the Smart TV Application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897438" y="138663"/>
            <a:ext cx="517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D85C6"/>
                </a:solidFill>
                <a:latin typeface="Syncopate"/>
                <a:ea typeface="Syncopate"/>
                <a:cs typeface="Syncopate"/>
                <a:sym typeface="Syncopate"/>
              </a:rPr>
              <a:t>Home</a:t>
            </a:r>
            <a:endParaRPr sz="600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679155" y="138663"/>
            <a:ext cx="151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Design Documentation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708822" y="138663"/>
            <a:ext cx="970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Requirements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415043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process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061932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Metrics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946538" y="138663"/>
            <a:ext cx="727200" cy="2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1242975" y="690813"/>
            <a:ext cx="4525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Bizcloud Experts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242975" y="1083525"/>
            <a:ext cx="59967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Summary about sponsor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673738" y="138538"/>
            <a:ext cx="2223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Celestial orca</a:t>
            </a:r>
            <a:endParaRPr/>
          </a:p>
        </p:txBody>
      </p:sp>
      <p:cxnSp>
        <p:nvCxnSpPr>
          <p:cNvPr id="90" name="Google Shape;90;p14"/>
          <p:cNvCxnSpPr/>
          <p:nvPr/>
        </p:nvCxnSpPr>
        <p:spPr>
          <a:xfrm flipH="1" rot="10800000">
            <a:off x="1317449" y="1083525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 txBox="1"/>
          <p:nvPr/>
        </p:nvSpPr>
        <p:spPr>
          <a:xfrm>
            <a:off x="1242975" y="1415663"/>
            <a:ext cx="4525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Celestial Orca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317450" y="2414751"/>
            <a:ext cx="146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Email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Role?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 flipH="1" rot="10800000">
            <a:off x="1317449" y="1808375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1317450" y="1930262"/>
            <a:ext cx="1467600" cy="4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[potentially portrait]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2995484" y="2413838"/>
            <a:ext cx="146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Email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Role?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995484" y="1929350"/>
            <a:ext cx="1467600" cy="4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[potentially portrait]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673518" y="2413838"/>
            <a:ext cx="146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Email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Role?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673518" y="1929350"/>
            <a:ext cx="1467600" cy="4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[potentially portrait]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351552" y="2413838"/>
            <a:ext cx="146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Email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Role?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351552" y="1929350"/>
            <a:ext cx="1467600" cy="4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[potentially portrait]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897438" y="138663"/>
            <a:ext cx="517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D85C6"/>
                </a:solidFill>
                <a:latin typeface="Syncopate"/>
                <a:ea typeface="Syncopate"/>
                <a:cs typeface="Syncopate"/>
                <a:sym typeface="Syncopate"/>
              </a:rPr>
              <a:t>Home</a:t>
            </a:r>
            <a:endParaRPr sz="600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679155" y="138663"/>
            <a:ext cx="151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Design Documentation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708822" y="138663"/>
            <a:ext cx="970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Requirements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415043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process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061932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Metrics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946538" y="138663"/>
            <a:ext cx="727200" cy="2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242975" y="723250"/>
            <a:ext cx="3983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Technologies and Tools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yncopate"/>
              <a:ea typeface="Syncopate"/>
              <a:cs typeface="Syncopate"/>
              <a:sym typeface="Syncopate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7180775" y="4629150"/>
            <a:ext cx="457200" cy="457200"/>
            <a:chOff x="476263" y="1955475"/>
            <a:chExt cx="457200" cy="457200"/>
          </a:xfrm>
        </p:grpSpPr>
        <p:sp>
          <p:nvSpPr>
            <p:cNvPr id="115" name="Google Shape;115;p15"/>
            <p:cNvSpPr/>
            <p:nvPr/>
          </p:nvSpPr>
          <p:spPr>
            <a:xfrm>
              <a:off x="476263" y="1955475"/>
              <a:ext cx="457200" cy="457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6" name="Google Shape;11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6500" y="1987662"/>
              <a:ext cx="396725" cy="392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325" y="4614643"/>
            <a:ext cx="457200" cy="48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250" y="46291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673738" y="138538"/>
            <a:ext cx="2223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Celestial orca</a:t>
            </a:r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 flipH="1" rot="10800000">
            <a:off x="1317449" y="1152088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7441" y="3952241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4950" y="2930188"/>
            <a:ext cx="646800" cy="6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97728" y="1326062"/>
            <a:ext cx="517499" cy="60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55100" y="28271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17450" y="1406223"/>
            <a:ext cx="646800" cy="38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68725" y="1406217"/>
            <a:ext cx="571500" cy="56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89539" y="1326050"/>
            <a:ext cx="646799" cy="6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68416" y="3801613"/>
            <a:ext cx="646799" cy="6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80043" y="3876961"/>
            <a:ext cx="517500" cy="5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89537" y="2865922"/>
            <a:ext cx="646800" cy="6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870725" y="2908021"/>
            <a:ext cx="571501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1154400" y="1890675"/>
            <a:ext cx="1264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Amazon Web Services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154400" y="2041763"/>
            <a:ext cx="1264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Hosting</a:t>
            </a:r>
            <a:endParaRPr sz="8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154400" y="2203357"/>
            <a:ext cx="1264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ource Sans Pro"/>
                <a:ea typeface="Source Sans Pro"/>
                <a:cs typeface="Source Sans Pro"/>
                <a:sym typeface="Source Sans Pro"/>
              </a:rPr>
              <a:t>The use of cloud services was a project requirement; Bizcloud’s usage, familiarity, and therefore support made choosing Amazon web services  a no-brainer</a:t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895731" y="2885656"/>
            <a:ext cx="517500" cy="5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172600" y="1465100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 flipH="1">
            <a:off x="1154400" y="4580921"/>
            <a:ext cx="22254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 Catalog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 flipH="1">
            <a:off x="1154400" y="4691928"/>
            <a:ext cx="22254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Bizcloud Project Website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 flipH="1">
            <a:off x="1154400" y="5030925"/>
            <a:ext cx="22254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 Celestial Orca</a:t>
            </a:r>
            <a:endParaRPr sz="6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 flipH="1">
            <a:off x="1154400" y="4818133"/>
            <a:ext cx="22254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Github Repo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897438" y="138663"/>
            <a:ext cx="517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Home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6679155" y="138663"/>
            <a:ext cx="151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Design Documentation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708822" y="138663"/>
            <a:ext cx="970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Requirements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415043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D85C6"/>
                </a:solidFill>
                <a:latin typeface="Syncopate"/>
                <a:ea typeface="Syncopate"/>
                <a:cs typeface="Syncopate"/>
                <a:sym typeface="Syncopate"/>
              </a:rPr>
              <a:t>process</a:t>
            </a:r>
            <a:endParaRPr sz="600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5061932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Metrics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946538" y="138663"/>
            <a:ext cx="727200" cy="2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242975" y="723250"/>
            <a:ext cx="3983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Fall Semester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1242975" y="1152100"/>
            <a:ext cx="5996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Describe how we used google sheet and four-ups to plan week by week.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Troubles of card-based tools like Trello, GitHub Project made PM difficult. A lot of overhead, etc.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Eventually moved on to Sprints in the second half. Ultimately lack of pre-established process made upkeep difficult.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673738" y="138538"/>
            <a:ext cx="2223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Celestial orca</a:t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flipH="1" rot="10800000">
            <a:off x="1317449" y="1152088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1317450" y="1915150"/>
            <a:ext cx="6710700" cy="10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of part of the schedule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242975" y="3033700"/>
            <a:ext cx="3983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Spring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Semester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242975" y="3462550"/>
            <a:ext cx="59967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Initially looked in to Redmine going in to semester 2 since Bizcloud used it.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Ultimately decided to host and utilize Jira and further implement a more true Agile-style methodology. This included story-pointing and daily stand-ups. Much more effective at planning, tracking progress.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 flipH="1" rot="10800000">
            <a:off x="1317449" y="3462538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/>
          <p:nvPr/>
        </p:nvSpPr>
        <p:spPr>
          <a:xfrm>
            <a:off x="1317450" y="4123300"/>
            <a:ext cx="6710700" cy="10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897438" y="138663"/>
            <a:ext cx="517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Home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679155" y="138663"/>
            <a:ext cx="151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Design Documentation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5708822" y="138663"/>
            <a:ext cx="970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Requirements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415043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process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061932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D85C6"/>
                </a:solidFill>
                <a:latin typeface="Syncopate"/>
                <a:ea typeface="Syncopate"/>
                <a:cs typeface="Syncopate"/>
                <a:sym typeface="Syncopate"/>
              </a:rPr>
              <a:t>Metrics</a:t>
            </a:r>
            <a:endParaRPr sz="600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946538" y="138663"/>
            <a:ext cx="727200" cy="2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1242975" y="723250"/>
            <a:ext cx="3983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Time Tracking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1242975" y="1152100"/>
            <a:ext cx="5996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Like every senior project team, we had to track how many hours we put in to the project.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1673738" y="138538"/>
            <a:ext cx="2223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Celestial orca</a:t>
            </a:r>
            <a:endParaRPr/>
          </a:p>
        </p:txBody>
      </p:sp>
      <p:cxnSp>
        <p:nvCxnSpPr>
          <p:cNvPr id="175" name="Google Shape;175;p17"/>
          <p:cNvCxnSpPr/>
          <p:nvPr/>
        </p:nvCxnSpPr>
        <p:spPr>
          <a:xfrm flipH="1" rot="10800000">
            <a:off x="1317449" y="1152088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7"/>
          <p:cNvSpPr/>
          <p:nvPr/>
        </p:nvSpPr>
        <p:spPr>
          <a:xfrm>
            <a:off x="1317450" y="1915150"/>
            <a:ext cx="6710700" cy="10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embed documents?</a:t>
            </a:r>
            <a:br>
              <a:rPr lang="en"/>
            </a:br>
            <a:r>
              <a:rPr lang="en"/>
              <a:t>Even if you can’t, putting some charts here would be cool.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attach the link to the document in the images.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242975" y="3033700"/>
            <a:ext cx="3983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Other metrics lol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1242975" y="3462550"/>
            <a:ext cx="59967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Do we have other metrics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9" name="Google Shape;179;p17"/>
          <p:cNvCxnSpPr/>
          <p:nvPr/>
        </p:nvCxnSpPr>
        <p:spPr>
          <a:xfrm flipH="1" rot="10800000">
            <a:off x="1317449" y="3462538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7"/>
          <p:cNvSpPr/>
          <p:nvPr/>
        </p:nvSpPr>
        <p:spPr>
          <a:xfrm>
            <a:off x="1317450" y="3861950"/>
            <a:ext cx="6710700" cy="12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per sprint chart?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897438" y="138663"/>
            <a:ext cx="517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Home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6679155" y="138663"/>
            <a:ext cx="151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Design Documentation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5708822" y="138663"/>
            <a:ext cx="970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D85C6"/>
                </a:solidFill>
                <a:latin typeface="Syncopate"/>
                <a:ea typeface="Syncopate"/>
                <a:cs typeface="Syncopate"/>
                <a:sym typeface="Syncopate"/>
              </a:rPr>
              <a:t>Requirements</a:t>
            </a:r>
            <a:endParaRPr sz="600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4415043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process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5061932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Metrics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946538" y="138663"/>
            <a:ext cx="727200" cy="2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1242975" y="723250"/>
            <a:ext cx="3983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Requirements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242975" y="1152100"/>
            <a:ext cx="5996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Text from initial project proposal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How we elicited requirements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How we decided final reqs</a:t>
            </a: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In / out of scope.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673738" y="138538"/>
            <a:ext cx="2223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Celestial orca</a:t>
            </a:r>
            <a:endParaRPr/>
          </a:p>
        </p:txBody>
      </p:sp>
      <p:cxnSp>
        <p:nvCxnSpPr>
          <p:cNvPr id="195" name="Google Shape;195;p18"/>
          <p:cNvCxnSpPr/>
          <p:nvPr/>
        </p:nvCxnSpPr>
        <p:spPr>
          <a:xfrm flipH="1" rot="10800000">
            <a:off x="1317449" y="1152088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8"/>
          <p:cNvSpPr/>
          <p:nvPr/>
        </p:nvSpPr>
        <p:spPr>
          <a:xfrm>
            <a:off x="1242975" y="270165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Requirements Document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5801650" y="27811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6892750" y="27811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1242975" y="309435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Cases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5801650" y="31738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6892750" y="31738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1242975" y="348705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Whatever else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5801650" y="35665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892750" y="35665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3897438" y="138663"/>
            <a:ext cx="517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Home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6679155" y="138663"/>
            <a:ext cx="151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D85C6"/>
                </a:solidFill>
                <a:latin typeface="Syncopate"/>
                <a:ea typeface="Syncopate"/>
                <a:cs typeface="Syncopate"/>
                <a:sym typeface="Syncopate"/>
              </a:rPr>
              <a:t>Design Documentation</a:t>
            </a:r>
            <a:endParaRPr sz="600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708822" y="138663"/>
            <a:ext cx="970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Requirements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4415043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process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5061932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Metrics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946538" y="138663"/>
            <a:ext cx="727200" cy="2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1242975" y="723250"/>
            <a:ext cx="3983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Design Documentation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1242975" y="1152100"/>
            <a:ext cx="59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How we began deciding how to design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1673738" y="138538"/>
            <a:ext cx="2223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Celestial orca</a:t>
            </a:r>
            <a:endParaRPr/>
          </a:p>
        </p:txBody>
      </p:sp>
      <p:cxnSp>
        <p:nvCxnSpPr>
          <p:cNvPr id="219" name="Google Shape;219;p19"/>
          <p:cNvCxnSpPr/>
          <p:nvPr/>
        </p:nvCxnSpPr>
        <p:spPr>
          <a:xfrm flipH="1" rot="10800000">
            <a:off x="1317449" y="1152088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9"/>
          <p:cNvSpPr/>
          <p:nvPr/>
        </p:nvSpPr>
        <p:spPr>
          <a:xfrm>
            <a:off x="1242975" y="193965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5801650" y="20191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892750" y="20191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1242975" y="233235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Cases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5801650" y="24118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6892750" y="24118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1242975" y="154695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Design Decisions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1242975" y="403215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5801650" y="41116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6892750" y="41116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1242975" y="442485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Cases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5801650" y="45043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6892750" y="450435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1242975" y="363945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Mockups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1242975" y="3107700"/>
            <a:ext cx="59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Talk about how our sponsor liked a graphic approach to design, how we presented wireframes early on to get a direction, wireframing for material, maybe include a page or two from the mockups to display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D85C6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3897438" y="138663"/>
            <a:ext cx="517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Home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6679155" y="138663"/>
            <a:ext cx="151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Design Documentation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5708822" y="138663"/>
            <a:ext cx="970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Requirements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4415043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process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5061932" y="138663"/>
            <a:ext cx="646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yncopate"/>
                <a:ea typeface="Syncopate"/>
                <a:cs typeface="Syncopate"/>
                <a:sym typeface="Syncopate"/>
              </a:rPr>
              <a:t>Metrics</a:t>
            </a:r>
            <a:endParaRPr sz="6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946538" y="138663"/>
            <a:ext cx="727200" cy="2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[logo]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1242975" y="723250"/>
            <a:ext cx="3983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Document Catalog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673738" y="138538"/>
            <a:ext cx="2223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Celestial orca</a:t>
            </a:r>
            <a:endParaRPr/>
          </a:p>
        </p:txBody>
      </p:sp>
      <p:cxnSp>
        <p:nvCxnSpPr>
          <p:cNvPr id="248" name="Google Shape;248;p20"/>
          <p:cNvCxnSpPr/>
          <p:nvPr/>
        </p:nvCxnSpPr>
        <p:spPr>
          <a:xfrm flipH="1" rot="10800000">
            <a:off x="1317449" y="1152088"/>
            <a:ext cx="2715900" cy="57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0"/>
          <p:cNvSpPr/>
          <p:nvPr/>
        </p:nvSpPr>
        <p:spPr>
          <a:xfrm>
            <a:off x="1242975" y="16604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5801650" y="17399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6892750" y="17399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1242975" y="20531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Cases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5801650" y="21326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6892750" y="21326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1242975" y="12677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Design Decisions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1242975" y="28385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5801650" y="29180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6892750" y="29180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1242975" y="32312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5801650" y="33107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6892750" y="33107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1242975" y="24458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Presentations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1242975" y="40166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5801650" y="40961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6892750" y="40961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1242975" y="44093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5801650" y="44888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Open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6892750" y="4488800"/>
            <a:ext cx="10911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Source Sans Pro"/>
                <a:ea typeface="Source Sans Pro"/>
                <a:cs typeface="Source Sans Pro"/>
                <a:sym typeface="Source Sans Pro"/>
              </a:rPr>
              <a:t>Google Drive</a:t>
            </a:r>
            <a:endParaRPr b="1"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1242975" y="36239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Requirements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1242975" y="4802000"/>
            <a:ext cx="6901200" cy="392700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Planning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