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04BD-D5DE-4DAE-A508-867515727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3A326-7B00-43B3-B60A-38C67C2FF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B1F4-0881-438A-82ED-46697675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2920-DCEB-4D64-8F59-77B88107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545B-DE06-408A-9DD0-70F349B2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26B4-BD6F-472F-BF73-45C1FDA8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EC31C-B45C-4589-ABA3-185744AED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2DB6-3B34-4574-BDDF-31CA0895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B4BB-E4EF-40F2-8380-39A602F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7AE0-A6A9-417E-9641-77A1AEC3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9C06D-D572-46FE-B435-8A34B69ED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56FA3-A3BD-4ADD-B61F-32FC5812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B40A-61A3-42EE-81BE-38A59F40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C332-6C8B-4D17-90A1-3DE77697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CA01-CF3F-4FF5-AF14-397DAD44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7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56BE-BB8A-4D79-B6F8-5A6295B5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411D-2574-46A4-88D3-C4125C43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2EC6-704E-4A02-B468-DD00F088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82B6-5D72-4DC2-9812-018FB31E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E0E7-DF99-4AEA-8F74-555CCDAB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E54A-62E6-47A4-BA63-364992B3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AD7F-86EE-43CE-8012-F6D50182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96C4-66C5-4B1C-87B5-7A9DF318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45F2-DFE2-49AA-B41E-7BC4DE75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3531-D428-48CA-B30E-47390D3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E6E7-F82D-4376-AC53-DB929277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81E8-0ED7-4027-AC19-8D01301CF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5D6D1-BBD3-49B5-8061-41013643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377E6-78B0-4816-AFA6-0695A988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DCB4-E0F4-4FFA-A3CF-33D72ACB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29A5-522A-446D-A517-BC7E305F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26EA-6045-449A-8A27-BC18442E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8E52-A735-4185-89F0-1BC0097C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C31E6-AE44-4AD4-8E15-FA9951B8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25018-DA20-440E-9318-19894DEEA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85A93-D5F9-4089-AE31-30977C4BD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E95B2-70E7-4B03-ACEE-416DCBA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E0A96-993E-4E5B-9331-48E7AF31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A897E-3287-4070-8A9C-E73F6765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48F1-0E5B-4A34-A314-D1E5C0F5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D7801-58C8-4E12-8AB6-95EB13C0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9C05F-DE57-4073-B70C-ECEF83AB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AAB92-F559-4C62-B465-22BEC204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F4A39-E5A0-4852-ACE7-68D61543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39FF8-FE68-4E9A-B77A-56C5A3CB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09B08-413D-4C2D-BEA6-A31A647D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067-72E6-45BE-9473-890BCD17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D384-3E17-4AB6-9D1A-595CBE5F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E66D6-27E5-4B34-8E1F-1D4E1ECB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92F61-0312-4F27-8E32-5BFCE898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ECC4D-2D0F-44C5-B652-61772E8B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7D988-AE30-4863-ACD5-844AAF16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00B7-E642-4C15-B74C-F57CDD70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803AA-0457-4D37-9EF0-405E62464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41722-A545-48EF-9316-62BF9D51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E3A8-25BA-4E22-ABC3-181B1CAB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DCE9-6547-4D61-9DD0-870D647A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C23DE-5461-41EC-99FB-381D32F2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329D-41D0-4D68-9798-7CE0CDB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385E-F1F2-4995-87B4-16F35E872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31AA-7EFD-4A8C-A495-CC1FA049B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3146-DAE3-44EF-81E5-E0775586ED8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FD6E-971A-4960-A7E8-765095019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D359-D4BE-44C2-924B-C567BAD7A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A7C6-82BC-4CB4-A8AB-D5027E37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28BD15A-48A5-41EB-869B-4FADF84A6661}"/>
              </a:ext>
            </a:extLst>
          </p:cNvPr>
          <p:cNvGrpSpPr/>
          <p:nvPr/>
        </p:nvGrpSpPr>
        <p:grpSpPr>
          <a:xfrm>
            <a:off x="4337283" y="1874087"/>
            <a:ext cx="1078537" cy="1078537"/>
            <a:chOff x="4443109" y="1677877"/>
            <a:chExt cx="1078537" cy="10785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716BEC-7135-423E-A5B3-2601821CFB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3109" y="1677877"/>
              <a:ext cx="1078537" cy="1078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3.googleusercontent.com/LFhynaSwhb4me5H0xDZkealzNl1d4bZxwoSB9lXixFDdAQTejHUv_YoK1r-QIbRMoLLeh-ArkdAf1hFXh-7b8aIYhZT33_pSUdC7Jwwl6JUAvLw1ZnW02n1eFkL39Hb2DZl2gZI2dJY">
              <a:extLst>
                <a:ext uri="{FF2B5EF4-FFF2-40B4-BE49-F238E27FC236}">
                  <a16:creationId xmlns:a16="http://schemas.microsoft.com/office/drawing/2014/main" id="{8EC23C64-9D3E-4747-95BF-F3B4A79DE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605" y="1759945"/>
              <a:ext cx="923544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8DB4F4-451E-491C-9F44-747BDCC550CF}"/>
              </a:ext>
            </a:extLst>
          </p:cNvPr>
          <p:cNvGrpSpPr>
            <a:grpSpLocks noChangeAspect="1"/>
          </p:cNvGrpSpPr>
          <p:nvPr/>
        </p:nvGrpSpPr>
        <p:grpSpPr>
          <a:xfrm>
            <a:off x="6240868" y="1914041"/>
            <a:ext cx="924232" cy="914400"/>
            <a:chOff x="7896798" y="1177147"/>
            <a:chExt cx="2071171" cy="20491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3D2C12-1555-4DEA-A0BB-B1D071491054}"/>
                </a:ext>
              </a:extLst>
            </p:cNvPr>
            <p:cNvSpPr/>
            <p:nvPr/>
          </p:nvSpPr>
          <p:spPr>
            <a:xfrm>
              <a:off x="7896798" y="1177147"/>
              <a:ext cx="2071171" cy="204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lh4.googleusercontent.com/-sXPWye3hqvnPOHnF_kZGfmoKluSdnD00DlWUHA3IG5mHY49QjvMSh5PM1gnYPV-wlI-d_IW1B4cmqn1k-QIVWvlhvgy5ggJet12GZ3HEVyKbl2DjXO0qXHZ6USGNB9FjNsF6fRAyWw">
              <a:extLst>
                <a:ext uri="{FF2B5EF4-FFF2-40B4-BE49-F238E27FC236}">
                  <a16:creationId xmlns:a16="http://schemas.microsoft.com/office/drawing/2014/main" id="{111DC69C-3B6D-4D67-924F-0AC1B12BEA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83"/>
            <a:stretch/>
          </p:blipFill>
          <p:spPr bwMode="auto">
            <a:xfrm>
              <a:off x="7979884" y="2201716"/>
              <a:ext cx="1905000" cy="97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s://lh4.googleusercontent.com/-sXPWye3hqvnPOHnF_kZGfmoKluSdnD00DlWUHA3IG5mHY49QjvMSh5PM1gnYPV-wlI-d_IW1B4cmqn1k-QIVWvlhvgy5ggJet12GZ3HEVyKbl2DjXO0qXHZ6USGNB9FjNsF6fRAyWw">
              <a:extLst>
                <a:ext uri="{FF2B5EF4-FFF2-40B4-BE49-F238E27FC236}">
                  <a16:creationId xmlns:a16="http://schemas.microsoft.com/office/drawing/2014/main" id="{A5A338DD-5D17-47AC-93C0-FA4CE0354F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12645" b="51499"/>
            <a:stretch/>
          </p:blipFill>
          <p:spPr bwMode="auto">
            <a:xfrm>
              <a:off x="7979884" y="1341123"/>
              <a:ext cx="1905000" cy="86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s://lh3.googleusercontent.com/EIllXghI4v01nN5PdUvQtGUsbzggHtwphx7x2K2TXRdHwohUfcURv4yKCgdbK7j7Zh2epLcRTkAaoayqjTLrsv52EqqAfdNuvaL4U3qgnUiDoBaRO09NP5b5lwgtHacBG3wQ_HI6fhs">
            <a:extLst>
              <a:ext uri="{FF2B5EF4-FFF2-40B4-BE49-F238E27FC236}">
                <a16:creationId xmlns:a16="http://schemas.microsoft.com/office/drawing/2014/main" id="{A5D64766-05DB-4440-826D-CF051C4D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31" y="183055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957F9DB-E5D0-4FA6-9CAA-AE2E41AAFE08}"/>
              </a:ext>
            </a:extLst>
          </p:cNvPr>
          <p:cNvGrpSpPr>
            <a:grpSpLocks noChangeAspect="1"/>
          </p:cNvGrpSpPr>
          <p:nvPr/>
        </p:nvGrpSpPr>
        <p:grpSpPr>
          <a:xfrm>
            <a:off x="783464" y="3522962"/>
            <a:ext cx="914400" cy="914400"/>
            <a:chOff x="5581864" y="3646583"/>
            <a:chExt cx="1828800" cy="1828800"/>
          </a:xfrm>
        </p:grpSpPr>
        <p:pic>
          <p:nvPicPr>
            <p:cNvPr id="1032" name="Picture 8" descr="https://lh6.googleusercontent.com/uxC2KMZf33M6BsFc7lHq2qpOSA0X36QIJ1fo_LWwdQgafuw_aW1eWmFJBUhBccNu0D6O2P99h4n21NmuhoaggbuaiFVGp82HUwI85QeVjaP48e2UeGlV-yKuUmpA7X7uOkwrWe2T0SM">
              <a:extLst>
                <a:ext uri="{FF2B5EF4-FFF2-40B4-BE49-F238E27FC236}">
                  <a16:creationId xmlns:a16="http://schemas.microsoft.com/office/drawing/2014/main" id="{E58AE015-E983-4A89-ACCF-44226EAFA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864" y="4013484"/>
              <a:ext cx="1828799" cy="1094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F37795-0A57-426C-B541-A3B726C36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1864" y="3646583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6" name="Picture 12" descr="https://lh3.googleusercontent.com/yzDmV6tSYqgzNLmWV2KHkgBp8GqiTMZbkC68Ahl4SPO5QIsAxLcPQ5-GX7bO17H5OinavBJXSmF_5PCHCvFhM_wU9tQy5W6hmxEUJ7-wR4LEyiLvwqex8Qf5UHpnaWwCZdrR-KwtAds">
            <a:extLst>
              <a:ext uri="{FF2B5EF4-FFF2-40B4-BE49-F238E27FC236}">
                <a16:creationId xmlns:a16="http://schemas.microsoft.com/office/drawing/2014/main" id="{52A2D655-3A67-4E69-B4E0-C0BF087E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4" y="5573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QO5wWaChfQYpCY377isiSw_jDNUr3l3GDZyNkjlG8YtbXfRF6OgacZCBB3gIapp5TG09mdq9loTdTFDr9iAfW2382McmNisS7BETrF2IxnS4CVaipKBnYGGR7uf8enw22_o78XqnXQc">
            <a:extLst>
              <a:ext uri="{FF2B5EF4-FFF2-40B4-BE49-F238E27FC236}">
                <a16:creationId xmlns:a16="http://schemas.microsoft.com/office/drawing/2014/main" id="{A8A880F3-78F9-4343-B1D1-70CEC994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79" y="3522962"/>
            <a:ext cx="91821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5.googleusercontent.com/bQrNSIZh-EaIWFkI-qOV0bGRdsjulTyrPux9P-q6ZgIpL5Ssbu4D8xYPNOKvsi0Sw8f9Iy-REIEnRR7gJ4fy3FJ_vpztbeyhkPS-L6g5M53qPQZltTtwMzjk4UadsigSZO8GujLPv-c">
            <a:extLst>
              <a:ext uri="{FF2B5EF4-FFF2-40B4-BE49-F238E27FC236}">
                <a16:creationId xmlns:a16="http://schemas.microsoft.com/office/drawing/2014/main" id="{4BC64AF2-19BF-4157-A6EA-7888E61DD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923" y="41652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FA99790-8F2B-405F-8888-F248D19C945E}"/>
              </a:ext>
            </a:extLst>
          </p:cNvPr>
          <p:cNvGrpSpPr>
            <a:grpSpLocks noChangeAspect="1"/>
          </p:cNvGrpSpPr>
          <p:nvPr/>
        </p:nvGrpSpPr>
        <p:grpSpPr>
          <a:xfrm>
            <a:off x="9568377" y="1925418"/>
            <a:ext cx="914400" cy="914400"/>
            <a:chOff x="6826981" y="4766453"/>
            <a:chExt cx="1828800" cy="1828800"/>
          </a:xfrm>
        </p:grpSpPr>
        <p:pic>
          <p:nvPicPr>
            <p:cNvPr id="1042" name="Picture 18" descr="https://lh3.googleusercontent.com/FZsIB5Ccmdu0ATSIp5tL-aXNKgrJmKsnku5K2l0Bc3m_z2yXvWPq320UwFzTToJUg4n_UNQFGwFqI4RkWAHtshMEnqzMKUYV0QBJ27AzvWC463lUOJWoHk5IKGLq4ITT_7hvR4NekpE">
              <a:extLst>
                <a:ext uri="{FF2B5EF4-FFF2-40B4-BE49-F238E27FC236}">
                  <a16:creationId xmlns:a16="http://schemas.microsoft.com/office/drawing/2014/main" id="{8970DF07-5568-4535-BB58-A7B671621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619" y="5042670"/>
              <a:ext cx="1684390" cy="1276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137831-2B0C-47CB-BB52-E3DD2094D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81" y="4766453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44" name="Picture 20" descr="https://lh3.googleusercontent.com/NjSAGOj748GaXd_oXhAEj1ES4z49nJPQekhbqdt0UEn5PUY8XvLHxiwY_vI_c3yrbD9b-7SfD56Qn9eOb15AU2wgFdI9fbaClYShVeo81GviDGV_Cq7VRRb4RPCYZq34wTYK1sbIpz4">
            <a:extLst>
              <a:ext uri="{FF2B5EF4-FFF2-40B4-BE49-F238E27FC236}">
                <a16:creationId xmlns:a16="http://schemas.microsoft.com/office/drawing/2014/main" id="{603A0EFA-AE0A-4045-BEFC-307F988C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149" y="41930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3.googleusercontent.com/mkXdHsTv0bJV48n3rOGyOPtTUOhbRA-UVsIi6BFYMDwyrRoOUhCzy8lhYgRM7Qu89vdIGEL8TodGxmgYaGDkh71mmbQ7YeW4T84_gGNvAEvsC3M3cRnfO9mRHW_lAp2vUXs8xAhzVXs">
            <a:extLst>
              <a:ext uri="{FF2B5EF4-FFF2-40B4-BE49-F238E27FC236}">
                <a16:creationId xmlns:a16="http://schemas.microsoft.com/office/drawing/2014/main" id="{72E740E8-5A91-4E48-8E72-0EDB5CC7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43" y="34149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lh6.googleusercontent.com/KUjcNctmRo4T70ORc05s3szduxEeotujOYXLduqv2o7IMfWvdMACtvvQEsmhCi5871lAnJdLMZNQaKm-RiWoo7AqQn47cSFjS5sVcr9S3EARrAFZeMM_mThGnDpCIDzuIDG-LZi5bHQ">
            <a:extLst>
              <a:ext uri="{FF2B5EF4-FFF2-40B4-BE49-F238E27FC236}">
                <a16:creationId xmlns:a16="http://schemas.microsoft.com/office/drawing/2014/main" id="{12218E6D-DD8B-4E15-986A-0C60A575C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61" y="41652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lh3.googleusercontent.com/pxooPK6mQo4enf86laCCwccrC736kkdLxJ5mDBYVmRB8Wf6gCwNOCg1h7mSukjOk45feqo8V_3PW_BPUi5_zIDlP0V3ejTCJaSpCAXOssxcRwQi2i9Nxi0FM2lYLt5wVtIsMnR7HbDE">
            <a:extLst>
              <a:ext uri="{FF2B5EF4-FFF2-40B4-BE49-F238E27FC236}">
                <a16:creationId xmlns:a16="http://schemas.microsoft.com/office/drawing/2014/main" id="{74A51525-F41C-4D07-9CD8-D1918FFE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126" y="33932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lh6.googleusercontent.com/DXE104x_4L4hyl3HNvZkLRyLXNEN2x3kXkECwHBf80JoxtbnFF3g5MVQ3hvhlnk_GwkbU0Q2M6FJLu2fQ9bJ9DoV3CoPeldCdavMmBiPPDCCQLpZwwBA9Q57gls5lOdADcB_r06pRIA">
            <a:extLst>
              <a:ext uri="{FF2B5EF4-FFF2-40B4-BE49-F238E27FC236}">
                <a16:creationId xmlns:a16="http://schemas.microsoft.com/office/drawing/2014/main" id="{05730B37-416C-4E84-8B75-DCDEFE58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149" y="18639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lh6.googleusercontent.com/LHmv24KuRdZTNnvDmegz8gZNt92goThCD-L3ANaBDeFVd5ydluv-TAE8z0ekySDeed_loQTWFTlEyU-ME8JI5IO1NZfFInQQfyGXbZ2EILqxdYCDZ5xuCaagozb0JXrNizhYon8hQko">
            <a:extLst>
              <a:ext uri="{FF2B5EF4-FFF2-40B4-BE49-F238E27FC236}">
                <a16:creationId xmlns:a16="http://schemas.microsoft.com/office/drawing/2014/main" id="{86AF0673-A4B5-4126-8286-8ABE10AD5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4" y="1874087"/>
            <a:ext cx="88322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9145792-668C-459E-A2AB-E30D71A3D81C}"/>
              </a:ext>
            </a:extLst>
          </p:cNvPr>
          <p:cNvGrpSpPr>
            <a:grpSpLocks noChangeAspect="1"/>
          </p:cNvGrpSpPr>
          <p:nvPr/>
        </p:nvGrpSpPr>
        <p:grpSpPr>
          <a:xfrm>
            <a:off x="5990487" y="399083"/>
            <a:ext cx="914400" cy="914400"/>
            <a:chOff x="4450941" y="2514599"/>
            <a:chExt cx="1828800" cy="1828800"/>
          </a:xfrm>
        </p:grpSpPr>
        <p:pic>
          <p:nvPicPr>
            <p:cNvPr id="27" name="Picture 10" descr="https://lh4.googleusercontent.com/F72LnrdK_Lndm4GuJD0Q0HQ6Numa2N3hHv44JbXy6zbLNxm6f4-3wfk4CjGIJ573-j8W9D0fklAggkc_eCQ6zkIeV86GbL6XJXsF0DACMgFYZ-_dlgJZnUl8x1zo-1srMrt8V8OsuTg">
              <a:extLst>
                <a:ext uri="{FF2B5EF4-FFF2-40B4-BE49-F238E27FC236}">
                  <a16:creationId xmlns:a16="http://schemas.microsoft.com/office/drawing/2014/main" id="{194E64C9-4B17-467D-B9EE-3AEB010CE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842" y="2551977"/>
              <a:ext cx="1494997" cy="1754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14C2ED-FCFA-4945-A56B-9AFEA49291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941" y="2514599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5BAD16-8556-48E1-9C50-2F106B3356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61" y="3429000"/>
            <a:ext cx="917972" cy="914400"/>
          </a:xfrm>
          <a:prstGeom prst="rect">
            <a:avLst/>
          </a:prstGeom>
        </p:spPr>
      </p:pic>
      <p:pic>
        <p:nvPicPr>
          <p:cNvPr id="14" name="Picture 2" descr="Image result for git logo">
            <a:extLst>
              <a:ext uri="{FF2B5EF4-FFF2-40B4-BE49-F238E27FC236}">
                <a16:creationId xmlns:a16="http://schemas.microsoft.com/office/drawing/2014/main" id="{8B19DC5B-896F-4674-A1CD-F6D13C135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98" y="33085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0D03DDD-E612-4F29-9583-11E95170DDD2}"/>
              </a:ext>
            </a:extLst>
          </p:cNvPr>
          <p:cNvGrpSpPr/>
          <p:nvPr/>
        </p:nvGrpSpPr>
        <p:grpSpPr>
          <a:xfrm>
            <a:off x="9513666" y="3355172"/>
            <a:ext cx="917972" cy="905347"/>
            <a:chOff x="9513666" y="3355172"/>
            <a:chExt cx="917972" cy="9053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D4F466-D541-47C5-8113-86BE07434006}"/>
                </a:ext>
              </a:extLst>
            </p:cNvPr>
            <p:cNvSpPr/>
            <p:nvPr/>
          </p:nvSpPr>
          <p:spPr>
            <a:xfrm>
              <a:off x="9513666" y="3355172"/>
              <a:ext cx="917972" cy="905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480CD8-1642-423C-9D8A-01FB8429C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513666" y="3572400"/>
              <a:ext cx="914400" cy="470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03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BD05FD6-1D7E-426A-B6DF-8D9A3343D0E8}"/>
              </a:ext>
            </a:extLst>
          </p:cNvPr>
          <p:cNvGrpSpPr/>
          <p:nvPr/>
        </p:nvGrpSpPr>
        <p:grpSpPr>
          <a:xfrm>
            <a:off x="2749928" y="1078961"/>
            <a:ext cx="802738" cy="761044"/>
            <a:chOff x="2678592" y="1177925"/>
            <a:chExt cx="802738" cy="7610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94D370-EDB1-40D1-BAE8-F1478F17C58D}"/>
                </a:ext>
              </a:extLst>
            </p:cNvPr>
            <p:cNvGrpSpPr/>
            <p:nvPr/>
          </p:nvGrpSpPr>
          <p:grpSpPr>
            <a:xfrm>
              <a:off x="2678592" y="1416012"/>
              <a:ext cx="802738" cy="522957"/>
              <a:chOff x="2678592" y="1416012"/>
              <a:chExt cx="802738" cy="52295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A73410-B5A6-4365-9DB5-E47790220ED9}"/>
                  </a:ext>
                </a:extLst>
              </p:cNvPr>
              <p:cNvSpPr/>
              <p:nvPr/>
            </p:nvSpPr>
            <p:spPr>
              <a:xfrm>
                <a:off x="2678592" y="1500188"/>
                <a:ext cx="639283" cy="4387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8EF8627D-8555-4C9D-A8F7-BC2F5B00347B}"/>
                  </a:ext>
                </a:extLst>
              </p:cNvPr>
              <p:cNvSpPr/>
              <p:nvPr/>
            </p:nvSpPr>
            <p:spPr>
              <a:xfrm>
                <a:off x="2688116" y="1575412"/>
                <a:ext cx="793214" cy="363557"/>
              </a:xfrm>
              <a:prstGeom prst="parallelogram">
                <a:avLst>
                  <a:gd name="adj" fmla="val 38333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3F1BB202-EAA8-400C-84BF-95AEAA4D4A9B}"/>
                  </a:ext>
                </a:extLst>
              </p:cNvPr>
              <p:cNvSpPr/>
              <p:nvPr/>
            </p:nvSpPr>
            <p:spPr>
              <a:xfrm>
                <a:off x="2683354" y="1416012"/>
                <a:ext cx="321784" cy="45719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805C1B-554F-4608-8965-36045348A4B3}"/>
                  </a:ext>
                </a:extLst>
              </p:cNvPr>
              <p:cNvSpPr/>
              <p:nvPr/>
            </p:nvSpPr>
            <p:spPr>
              <a:xfrm>
                <a:off x="2696293" y="1484093"/>
                <a:ext cx="292608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A9CF9E80-8F6C-4E05-B9EF-2D104B290F0E}"/>
                  </a:ext>
                </a:extLst>
              </p:cNvPr>
              <p:cNvSpPr/>
              <p:nvPr/>
            </p:nvSpPr>
            <p:spPr>
              <a:xfrm>
                <a:off x="2696293" y="1436717"/>
                <a:ext cx="292608" cy="45719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401C6928-6A10-468F-B604-4D736AAD88BE}"/>
                </a:ext>
              </a:extLst>
            </p:cNvPr>
            <p:cNvSpPr/>
            <p:nvPr/>
          </p:nvSpPr>
          <p:spPr>
            <a:xfrm rot="16200000">
              <a:off x="2881766" y="1112011"/>
              <a:ext cx="397487" cy="529316"/>
            </a:xfrm>
            <a:prstGeom prst="rightArrow">
              <a:avLst>
                <a:gd name="adj1" fmla="val 59597"/>
                <a:gd name="adj2" fmla="val 5070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2F0E9A-45F1-4FC3-8B51-8AD9EE6C0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86" y="913333"/>
            <a:ext cx="792549" cy="9266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F4B3A4-2AEB-4653-A2DD-A309AD0BE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5" y="913333"/>
            <a:ext cx="234616" cy="274320"/>
          </a:xfrm>
          <a:prstGeom prst="rect">
            <a:avLst/>
          </a:prstGeom>
        </p:spPr>
      </p:pic>
      <p:pic>
        <p:nvPicPr>
          <p:cNvPr id="19" name="Picture 20" descr="https://lh3.googleusercontent.com/NjSAGOj748GaXd_oXhAEj1ES4z49nJPQekhbqdt0UEn5PUY8XvLHxiwY_vI_c3yrbD9b-7SfD56Qn9eOb15AU2wgFdI9fbaClYShVeo81GviDGV_Cq7VRRb4RPCYZq34wTYK1sbIpz4">
            <a:extLst>
              <a:ext uri="{FF2B5EF4-FFF2-40B4-BE49-F238E27FC236}">
                <a16:creationId xmlns:a16="http://schemas.microsoft.com/office/drawing/2014/main" id="{D745EF0A-872D-424F-A61A-6C23D894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51" y="9133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00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F49CB2FF-9A46-4C1F-B2DE-37DB664D1D9E}"/>
              </a:ext>
            </a:extLst>
          </p:cNvPr>
          <p:cNvGrpSpPr/>
          <p:nvPr/>
        </p:nvGrpSpPr>
        <p:grpSpPr>
          <a:xfrm>
            <a:off x="894702" y="414781"/>
            <a:ext cx="4678250" cy="3014219"/>
            <a:chOff x="2836290" y="180084"/>
            <a:chExt cx="4557799" cy="29260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C2F2E7-1CF7-4E51-A8C3-C6EA29C23503}"/>
                </a:ext>
              </a:extLst>
            </p:cNvPr>
            <p:cNvSpPr/>
            <p:nvPr/>
          </p:nvSpPr>
          <p:spPr>
            <a:xfrm>
              <a:off x="2836290" y="182276"/>
              <a:ext cx="4557797" cy="188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B3D21-E29B-47AD-8D2B-A57545A7D38B}"/>
                </a:ext>
              </a:extLst>
            </p:cNvPr>
            <p:cNvSpPr/>
            <p:nvPr/>
          </p:nvSpPr>
          <p:spPr>
            <a:xfrm>
              <a:off x="2836292" y="317608"/>
              <a:ext cx="4557797" cy="27885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88A88-86F8-4BFE-8027-525986720107}"/>
                </a:ext>
              </a:extLst>
            </p:cNvPr>
            <p:cNvSpPr/>
            <p:nvPr/>
          </p:nvSpPr>
          <p:spPr>
            <a:xfrm>
              <a:off x="6946656" y="238121"/>
              <a:ext cx="88692" cy="17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687823D4-5A11-4FEC-8AC0-497329A1848C}"/>
                </a:ext>
              </a:extLst>
            </p:cNvPr>
            <p:cNvSpPr/>
            <p:nvPr/>
          </p:nvSpPr>
          <p:spPr>
            <a:xfrm>
              <a:off x="3504671" y="180084"/>
              <a:ext cx="870213" cy="137524"/>
            </a:xfrm>
            <a:prstGeom prst="trapezoi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F76F408-FFEE-4A09-B3AC-2DA0C5E66B7D}"/>
                </a:ext>
              </a:extLst>
            </p:cNvPr>
            <p:cNvGrpSpPr/>
            <p:nvPr/>
          </p:nvGrpSpPr>
          <p:grpSpPr>
            <a:xfrm>
              <a:off x="2990601" y="483623"/>
              <a:ext cx="4252305" cy="2456524"/>
              <a:chOff x="2823491" y="318185"/>
              <a:chExt cx="2161311" cy="120824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CC452DA-6B21-40C5-8191-2465F0CB633F}"/>
                  </a:ext>
                </a:extLst>
              </p:cNvPr>
              <p:cNvSpPr/>
              <p:nvPr/>
            </p:nvSpPr>
            <p:spPr>
              <a:xfrm>
                <a:off x="4472044" y="318185"/>
                <a:ext cx="512758" cy="5630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8EC48E-9106-41E9-8FD3-22376344B36F}"/>
                  </a:ext>
                </a:extLst>
              </p:cNvPr>
              <p:cNvSpPr/>
              <p:nvPr/>
            </p:nvSpPr>
            <p:spPr>
              <a:xfrm>
                <a:off x="2823491" y="754919"/>
                <a:ext cx="843634" cy="77151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BD3EF0-5257-4BEB-8297-8EAC1EF9DF67}"/>
                  </a:ext>
                </a:extLst>
              </p:cNvPr>
              <p:cNvSpPr/>
              <p:nvPr/>
            </p:nvSpPr>
            <p:spPr>
              <a:xfrm>
                <a:off x="2823491" y="318185"/>
                <a:ext cx="1599234" cy="1263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34AF20-4700-428F-952F-4391CD9A75ED}"/>
                  </a:ext>
                </a:extLst>
              </p:cNvPr>
              <p:cNvSpPr/>
              <p:nvPr/>
            </p:nvSpPr>
            <p:spPr>
              <a:xfrm>
                <a:off x="2823491" y="536552"/>
                <a:ext cx="1599234" cy="1263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5F19A8-6448-43B5-8CA3-E1A3120AA100}"/>
                  </a:ext>
                </a:extLst>
              </p:cNvPr>
              <p:cNvSpPr/>
              <p:nvPr/>
            </p:nvSpPr>
            <p:spPr>
              <a:xfrm>
                <a:off x="3716444" y="754919"/>
                <a:ext cx="698622" cy="1263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B6E446A-77C6-4C2E-8CAB-951551A9D29F}"/>
                  </a:ext>
                </a:extLst>
              </p:cNvPr>
              <p:cNvSpPr/>
              <p:nvPr/>
            </p:nvSpPr>
            <p:spPr>
              <a:xfrm>
                <a:off x="3716444" y="973286"/>
                <a:ext cx="1268358" cy="1263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D98C6E-11A7-4056-A5B8-43DCFCAD22D4}"/>
                  </a:ext>
                </a:extLst>
              </p:cNvPr>
              <p:cNvSpPr/>
              <p:nvPr/>
            </p:nvSpPr>
            <p:spPr>
              <a:xfrm>
                <a:off x="3709664" y="1187928"/>
                <a:ext cx="1268358" cy="1263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AA6E24-9DBC-4A94-9681-CEE065F997D4}"/>
                  </a:ext>
                </a:extLst>
              </p:cNvPr>
              <p:cNvSpPr/>
              <p:nvPr/>
            </p:nvSpPr>
            <p:spPr>
              <a:xfrm>
                <a:off x="3709664" y="1400096"/>
                <a:ext cx="1268358" cy="1263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0F4CAB32-6B80-43A1-99FB-C0F25B75917F}"/>
                </a:ext>
              </a:extLst>
            </p:cNvPr>
            <p:cNvSpPr/>
            <p:nvPr/>
          </p:nvSpPr>
          <p:spPr>
            <a:xfrm>
              <a:off x="2907991" y="180084"/>
              <a:ext cx="870213" cy="137524"/>
            </a:xfrm>
            <a:prstGeom prst="trapezoi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17317D-707A-43DC-ACF4-DEFF4605E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7833" y="215534"/>
              <a:ext cx="70954" cy="70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6F5233C-C8E8-431C-9AA8-F9445439FC51}"/>
                </a:ext>
              </a:extLst>
            </p:cNvPr>
            <p:cNvGrpSpPr/>
            <p:nvPr/>
          </p:nvGrpSpPr>
          <p:grpSpPr>
            <a:xfrm>
              <a:off x="7269084" y="196726"/>
              <a:ext cx="106431" cy="106431"/>
              <a:chOff x="5506557" y="532300"/>
              <a:chExt cx="54864" cy="5486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08C4B04-36C4-42E6-82DA-09C2DFA8F8D0}"/>
                  </a:ext>
                </a:extLst>
              </p:cNvPr>
              <p:cNvSpPr/>
              <p:nvPr/>
            </p:nvSpPr>
            <p:spPr>
              <a:xfrm rot="8100000">
                <a:off x="5506557" y="555159"/>
                <a:ext cx="54864" cy="91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04574F7-3A68-41FC-B034-710B361FD856}"/>
                  </a:ext>
                </a:extLst>
              </p:cNvPr>
              <p:cNvSpPr/>
              <p:nvPr/>
            </p:nvSpPr>
            <p:spPr>
              <a:xfrm rot="2700000">
                <a:off x="5506556" y="555160"/>
                <a:ext cx="54864" cy="91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3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BA86B7-62FC-471F-9F19-89D0E27F7FA8}"/>
              </a:ext>
            </a:extLst>
          </p:cNvPr>
          <p:cNvGrpSpPr>
            <a:grpSpLocks noChangeAspect="1"/>
          </p:cNvGrpSpPr>
          <p:nvPr/>
        </p:nvGrpSpPr>
        <p:grpSpPr>
          <a:xfrm>
            <a:off x="485765" y="334675"/>
            <a:ext cx="4678250" cy="3017520"/>
            <a:chOff x="1050924" y="492155"/>
            <a:chExt cx="2349499" cy="1515450"/>
          </a:xfrm>
        </p:grpSpPr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36AC68BB-F46A-4CC0-98E0-B6351EAC357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099826" y="1823067"/>
              <a:ext cx="186197" cy="182880"/>
            </a:xfrm>
            <a:prstGeom prst="diagStripe">
              <a:avLst>
                <a:gd name="adj" fmla="val 56173"/>
              </a:avLst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5C99FD69-1A51-468D-8DA5-9EE14B4A400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69423" y="1823068"/>
              <a:ext cx="186197" cy="182880"/>
            </a:xfrm>
            <a:prstGeom prst="diagStripe">
              <a:avLst>
                <a:gd name="adj" fmla="val 56173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AF839B-3EB8-4835-BA7C-0E619737BA44}"/>
                </a:ext>
              </a:extLst>
            </p:cNvPr>
            <p:cNvSpPr>
              <a:spLocks/>
            </p:cNvSpPr>
            <p:nvPr/>
          </p:nvSpPr>
          <p:spPr>
            <a:xfrm>
              <a:off x="1050924" y="492155"/>
              <a:ext cx="2349499" cy="1387445"/>
            </a:xfrm>
            <a:prstGeom prst="rect">
              <a:avLst/>
            </a:prstGeom>
            <a:gradFill flip="none" rotWithShape="1">
              <a:gsLst>
                <a:gs pos="39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D2B45B-D0FD-4507-9B1E-B43659F3EB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7911" y="523888"/>
              <a:ext cx="2286000" cy="1285878"/>
            </a:xfrm>
            <a:prstGeom prst="rect">
              <a:avLst/>
            </a:prstGeom>
            <a:gradFill flip="none" rotWithShape="1">
              <a:gsLst>
                <a:gs pos="50000">
                  <a:srgbClr val="859CC5"/>
                </a:gs>
                <a:gs pos="25000">
                  <a:schemeClr val="accent1">
                    <a:lumMod val="75000"/>
                  </a:schemeClr>
                </a:gs>
                <a:gs pos="75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30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F4AB505-8392-4D11-9C53-022F9B358DAE}"/>
              </a:ext>
            </a:extLst>
          </p:cNvPr>
          <p:cNvGrpSpPr/>
          <p:nvPr/>
        </p:nvGrpSpPr>
        <p:grpSpPr>
          <a:xfrm>
            <a:off x="1423262" y="740220"/>
            <a:ext cx="4672738" cy="3013014"/>
            <a:chOff x="1423262" y="749746"/>
            <a:chExt cx="4672738" cy="301301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BABAB5-A0AA-4099-A97D-9C5CA307A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3242" y="1465957"/>
              <a:ext cx="832312" cy="8323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DC2197-5348-4BAC-A55D-8BDB80833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0441" y="1097508"/>
              <a:ext cx="556670" cy="55667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8E635C-EBB0-420E-9907-9F8D1A49F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8366" y="850417"/>
              <a:ext cx="780576" cy="780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D17AB1-9E5C-4FD2-AC55-0E0A5807B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049" y="1171188"/>
              <a:ext cx="810147" cy="81014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626EDC3-5C80-4A05-AF55-2F4126F78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6233" y="1632681"/>
              <a:ext cx="681102" cy="66284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B0EC23-64A7-4012-ADEA-52884435DB4A}"/>
                </a:ext>
              </a:extLst>
            </p:cNvPr>
            <p:cNvSpPr/>
            <p:nvPr/>
          </p:nvSpPr>
          <p:spPr>
            <a:xfrm>
              <a:off x="3053923" y="1465957"/>
              <a:ext cx="1452840" cy="8323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9BA3C9-DFA4-4B5C-BEF7-E5EA63AA4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0571" y="2701264"/>
              <a:ext cx="1553989" cy="789989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2901FB-7841-48A6-A01C-FC45BC0487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1072" y="1924761"/>
              <a:ext cx="1333488" cy="776503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78302DB-F7E3-4821-A209-5B73E3141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4123" y="1924761"/>
              <a:ext cx="246949" cy="153573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52EB14-E1B3-4925-BC73-B4CDCA90A337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H="1">
              <a:off x="1701383" y="2544745"/>
              <a:ext cx="806740" cy="93265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6F5851-AC46-4044-9033-49FD08A97CDC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427385" y="2578188"/>
              <a:ext cx="845598" cy="12307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C5C4F4-C9C2-4098-BB9D-2A608CB9C435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 flipH="1" flipV="1">
              <a:off x="1939495" y="1924761"/>
              <a:ext cx="568628" cy="686869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54E9FE-3ABF-43D6-B549-819289948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526" y="2101563"/>
              <a:ext cx="254834" cy="6024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DD0B096-F535-41CF-83DB-1402E7FA40B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848" y="834237"/>
              <a:ext cx="481789" cy="1103276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485A94-938C-4C24-AC95-4DA03AC66614}"/>
                </a:ext>
              </a:extLst>
            </p:cNvPr>
            <p:cNvCxnSpPr>
              <a:cxnSpLocks/>
              <a:endCxn id="90" idx="5"/>
            </p:cNvCxnSpPr>
            <p:nvPr/>
          </p:nvCxnSpPr>
          <p:spPr>
            <a:xfrm>
              <a:off x="3269526" y="2704061"/>
              <a:ext cx="496964" cy="62309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85F1D1-1A80-4D43-8935-770F3714FA65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 flipH="1">
              <a:off x="1701383" y="3293718"/>
              <a:ext cx="2078960" cy="2206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4C3E7E5-6F29-475A-80AC-AD69EDD2DA6A}"/>
                </a:ext>
              </a:extLst>
            </p:cNvPr>
            <p:cNvCxnSpPr>
              <a:cxnSpLocks/>
            </p:cNvCxnSpPr>
            <p:nvPr/>
          </p:nvCxnSpPr>
          <p:spPr>
            <a:xfrm>
              <a:off x="4010819" y="1964105"/>
              <a:ext cx="934412" cy="82157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4A771-0D58-41E4-9DBA-18F170ADB5B3}"/>
                </a:ext>
              </a:extLst>
            </p:cNvPr>
            <p:cNvCxnSpPr>
              <a:cxnSpLocks/>
              <a:stCxn id="102" idx="0"/>
              <a:endCxn id="90" idx="4"/>
            </p:cNvCxnSpPr>
            <p:nvPr/>
          </p:nvCxnSpPr>
          <p:spPr>
            <a:xfrm flipH="1">
              <a:off x="3733047" y="2522610"/>
              <a:ext cx="155607" cy="818402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4DE246-B9F0-44C5-91C8-BEBCCE34DDA4}"/>
                </a:ext>
              </a:extLst>
            </p:cNvPr>
            <p:cNvCxnSpPr>
              <a:cxnSpLocks/>
              <a:endCxn id="102" idx="6"/>
            </p:cNvCxnSpPr>
            <p:nvPr/>
          </p:nvCxnSpPr>
          <p:spPr>
            <a:xfrm flipV="1">
              <a:off x="3269526" y="2569906"/>
              <a:ext cx="666424" cy="131359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01A62E-4DA3-4B10-9D34-94155EE30458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3841359" y="2569906"/>
              <a:ext cx="1133644" cy="21577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17D6408-A503-45EA-8688-080550748A75}"/>
                </a:ext>
              </a:extLst>
            </p:cNvPr>
            <p:cNvCxnSpPr>
              <a:cxnSpLocks/>
              <a:stCxn id="102" idx="1"/>
              <a:endCxn id="114" idx="5"/>
            </p:cNvCxnSpPr>
            <p:nvPr/>
          </p:nvCxnSpPr>
          <p:spPr>
            <a:xfrm>
              <a:off x="3855212" y="2536463"/>
              <a:ext cx="749132" cy="111998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B2EF203-CB9F-42B9-A2B8-7F81B855BF15}"/>
                </a:ext>
              </a:extLst>
            </p:cNvPr>
            <p:cNvCxnSpPr>
              <a:cxnSpLocks/>
              <a:endCxn id="114" idx="3"/>
            </p:cNvCxnSpPr>
            <p:nvPr/>
          </p:nvCxnSpPr>
          <p:spPr>
            <a:xfrm flipH="1">
              <a:off x="4537458" y="2785678"/>
              <a:ext cx="419799" cy="87076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D21CE36-BDC9-4665-9FF3-525B928A0EB1}"/>
                </a:ext>
              </a:extLst>
            </p:cNvPr>
            <p:cNvCxnSpPr>
              <a:cxnSpLocks/>
              <a:stCxn id="115" idx="5"/>
            </p:cNvCxnSpPr>
            <p:nvPr/>
          </p:nvCxnSpPr>
          <p:spPr>
            <a:xfrm flipH="1" flipV="1">
              <a:off x="4971110" y="2785677"/>
              <a:ext cx="925762" cy="59617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884230D-18F2-4D41-A392-E7C9055FCEB3}"/>
                </a:ext>
              </a:extLst>
            </p:cNvPr>
            <p:cNvCxnSpPr>
              <a:cxnSpLocks/>
              <a:stCxn id="115" idx="4"/>
            </p:cNvCxnSpPr>
            <p:nvPr/>
          </p:nvCxnSpPr>
          <p:spPr>
            <a:xfrm flipH="1" flipV="1">
              <a:off x="5764612" y="1598181"/>
              <a:ext cx="98817" cy="179752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804BA7C-82F7-4E6A-A696-52062DAF6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110" y="1598181"/>
              <a:ext cx="797395" cy="1187496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D7CE6F2-9A05-4883-94D5-5F8C368939B7}"/>
                </a:ext>
              </a:extLst>
            </p:cNvPr>
            <p:cNvCxnSpPr>
              <a:cxnSpLocks/>
            </p:cNvCxnSpPr>
            <p:nvPr/>
          </p:nvCxnSpPr>
          <p:spPr>
            <a:xfrm>
              <a:off x="5142384" y="1089201"/>
              <a:ext cx="625374" cy="51731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8035686-1EE3-45AF-B3D0-E2497A31F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622" y="1071674"/>
              <a:ext cx="201433" cy="172831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99A3169-C258-4931-8659-73C858D760E5}"/>
                </a:ext>
              </a:extLst>
            </p:cNvPr>
            <p:cNvCxnSpPr>
              <a:cxnSpLocks/>
            </p:cNvCxnSpPr>
            <p:nvPr/>
          </p:nvCxnSpPr>
          <p:spPr>
            <a:xfrm>
              <a:off x="1439424" y="844524"/>
              <a:ext cx="1081729" cy="66156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C74DA3-3E49-42F1-91E6-05778DC1D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055" y="873733"/>
              <a:ext cx="831705" cy="21546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AF8A379-5A37-4048-A198-2165D131D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4612" y="868912"/>
              <a:ext cx="217915" cy="73760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ABDB37-4698-49D4-AF82-3EF1787BB7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877" y="1439636"/>
              <a:ext cx="333762" cy="333762"/>
            </a:xfrm>
            <a:prstGeom prst="ellipse">
              <a:avLst/>
            </a:prstGeom>
            <a:solidFill>
              <a:srgbClr val="638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561C0E-6F36-4F7C-BEA2-BFDE96975B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3262" y="3213499"/>
              <a:ext cx="549261" cy="5492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A41914-9533-4C10-93C6-B4FE14610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2254" y="2450145"/>
              <a:ext cx="671068" cy="6710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948815-3621-4D65-9E8A-A635D05C4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301" y="749746"/>
              <a:ext cx="245699" cy="2456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563412C-977A-4A2D-9943-127B53D82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7020" y="1691281"/>
              <a:ext cx="493228" cy="4932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B54776-3815-4206-889E-CA4A4760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3599" y="2513855"/>
              <a:ext cx="374817" cy="374817"/>
            </a:xfrm>
            <a:prstGeom prst="ellipse">
              <a:avLst/>
            </a:prstGeom>
            <a:solidFill>
              <a:srgbClr val="638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F2A0E3F-3336-4BE0-9E2F-65F0DF7EF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7385" y="2530892"/>
              <a:ext cx="94591" cy="945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AFE8E34-7558-4513-81DC-72EE6CBC8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5752" y="3246422"/>
              <a:ext cx="94591" cy="945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BD3ECDE-59C7-4263-8646-D2CCE7194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359" y="2522610"/>
              <a:ext cx="94591" cy="945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F0A4BB-31B0-4515-BD81-AD767A16A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3605" y="3575708"/>
              <a:ext cx="94591" cy="945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7C3DCB3-160C-4437-BA8F-BB6385998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6133" y="3301117"/>
              <a:ext cx="94591" cy="945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3851859-1AA5-410A-9B10-EB103CE16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165" y="825300"/>
              <a:ext cx="94591" cy="945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152DBC5-B207-46F7-926C-310FEB6B3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941" y="1444399"/>
              <a:ext cx="94591" cy="945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DC3FDA6-E18E-43B0-A893-3E1319707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431" y="1049438"/>
              <a:ext cx="94591" cy="945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23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B89C858-6FB3-4069-9E99-0D70C1BDC972}"/>
              </a:ext>
            </a:extLst>
          </p:cNvPr>
          <p:cNvGrpSpPr/>
          <p:nvPr/>
        </p:nvGrpSpPr>
        <p:grpSpPr>
          <a:xfrm>
            <a:off x="542832" y="349401"/>
            <a:ext cx="1176337" cy="1142405"/>
            <a:chOff x="869155" y="564951"/>
            <a:chExt cx="1176337" cy="11424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889282D-7D63-4A55-B984-CD39D60F3659}"/>
                </a:ext>
              </a:extLst>
            </p:cNvPr>
            <p:cNvSpPr/>
            <p:nvPr/>
          </p:nvSpPr>
          <p:spPr>
            <a:xfrm>
              <a:off x="869155" y="1219200"/>
              <a:ext cx="1176337" cy="4881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1A665C-EA31-4095-A9EB-2E57FB9EE5E7}"/>
                </a:ext>
              </a:extLst>
            </p:cNvPr>
            <p:cNvSpPr/>
            <p:nvPr/>
          </p:nvSpPr>
          <p:spPr>
            <a:xfrm>
              <a:off x="869155" y="1463278"/>
              <a:ext cx="1176337" cy="2440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8F518D-73A2-4F96-AA9E-37F767FC5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0610" y="564951"/>
              <a:ext cx="733425" cy="7334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52E5556-C263-4477-8C0C-A367A86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93" y="604792"/>
            <a:ext cx="642936" cy="64293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5D747-0CC3-40F3-ABDE-C85765522AD7}"/>
              </a:ext>
            </a:extLst>
          </p:cNvPr>
          <p:cNvGrpSpPr/>
          <p:nvPr/>
        </p:nvGrpSpPr>
        <p:grpSpPr>
          <a:xfrm>
            <a:off x="2009966" y="175070"/>
            <a:ext cx="640080" cy="1316736"/>
            <a:chOff x="2009966" y="175070"/>
            <a:chExt cx="640080" cy="131673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156D38E-3BC1-40EA-B0E9-C78DEEA11EEC}"/>
                </a:ext>
              </a:extLst>
            </p:cNvPr>
            <p:cNvSpPr/>
            <p:nvPr/>
          </p:nvSpPr>
          <p:spPr>
            <a:xfrm>
              <a:off x="2009966" y="175070"/>
              <a:ext cx="640080" cy="1316736"/>
            </a:xfrm>
            <a:prstGeom prst="roundRect">
              <a:avLst>
                <a:gd name="adj" fmla="val 10714"/>
              </a:avLst>
            </a:prstGeom>
            <a:gradFill>
              <a:gsLst>
                <a:gs pos="39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8A1BCB0-9ECF-4EAB-A450-0889B8AB5808}"/>
                </a:ext>
              </a:extLst>
            </p:cNvPr>
            <p:cNvSpPr/>
            <p:nvPr/>
          </p:nvSpPr>
          <p:spPr>
            <a:xfrm>
              <a:off x="2028254" y="207764"/>
              <a:ext cx="603504" cy="1251347"/>
            </a:xfrm>
            <a:prstGeom prst="roundRect">
              <a:avLst>
                <a:gd name="adj" fmla="val 6859"/>
              </a:avLst>
            </a:prstGeom>
            <a:gradFill>
              <a:gsLst>
                <a:gs pos="50000">
                  <a:srgbClr val="859CC5"/>
                </a:gs>
                <a:gs pos="25000">
                  <a:schemeClr val="accent1">
                    <a:lumMod val="75000"/>
                  </a:schemeClr>
                </a:gs>
                <a:gs pos="75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AF20D8-C6B5-4429-AF6D-D4C4C6ED7748}"/>
                </a:ext>
              </a:extLst>
            </p:cNvPr>
            <p:cNvSpPr/>
            <p:nvPr/>
          </p:nvSpPr>
          <p:spPr>
            <a:xfrm>
              <a:off x="2498125" y="219572"/>
              <a:ext cx="119062" cy="6667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269127-9E8D-4240-809B-528EC77FC23D}"/>
              </a:ext>
            </a:extLst>
          </p:cNvPr>
          <p:cNvSpPr txBox="1"/>
          <p:nvPr/>
        </p:nvSpPr>
        <p:spPr>
          <a:xfrm>
            <a:off x="3067050" y="286247"/>
            <a:ext cx="70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0CA04-BED8-4CB7-B712-3F4237B8AA42}"/>
              </a:ext>
            </a:extLst>
          </p:cNvPr>
          <p:cNvSpPr txBox="1"/>
          <p:nvPr/>
        </p:nvSpPr>
        <p:spPr>
          <a:xfrm>
            <a:off x="4046695" y="1081992"/>
            <a:ext cx="129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E-bulletin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DE0141-E634-4001-BFFE-5550DEC2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58" y="324179"/>
            <a:ext cx="700088" cy="7000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50D8664-CBDE-49FB-9F09-567D8B0030C1}"/>
              </a:ext>
            </a:extLst>
          </p:cNvPr>
          <p:cNvGrpSpPr/>
          <p:nvPr/>
        </p:nvGrpSpPr>
        <p:grpSpPr>
          <a:xfrm>
            <a:off x="542832" y="2146055"/>
            <a:ext cx="1193530" cy="870858"/>
            <a:chOff x="525639" y="1769147"/>
            <a:chExt cx="1193530" cy="8708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8F919F-429B-4508-925D-5DFAD800B001}"/>
                </a:ext>
              </a:extLst>
            </p:cNvPr>
            <p:cNvSpPr/>
            <p:nvPr/>
          </p:nvSpPr>
          <p:spPr>
            <a:xfrm>
              <a:off x="525639" y="1769147"/>
              <a:ext cx="1193530" cy="123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E0F9A35-6DAA-4953-8F8C-A78AE81A7343}"/>
                </a:ext>
              </a:extLst>
            </p:cNvPr>
            <p:cNvSpPr/>
            <p:nvPr/>
          </p:nvSpPr>
          <p:spPr>
            <a:xfrm>
              <a:off x="584576" y="2411837"/>
              <a:ext cx="1075656" cy="2281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Submit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589FF6-8ADD-4E85-BC6C-8BC1D3FDFFCF}"/>
                </a:ext>
              </a:extLst>
            </p:cNvPr>
            <p:cNvSpPr/>
            <p:nvPr/>
          </p:nvSpPr>
          <p:spPr>
            <a:xfrm>
              <a:off x="525639" y="1983377"/>
              <a:ext cx="1193530" cy="123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DA7672-5F92-4B24-80E2-F7228B3DA4DB}"/>
                </a:ext>
              </a:extLst>
            </p:cNvPr>
            <p:cNvSpPr/>
            <p:nvPr/>
          </p:nvSpPr>
          <p:spPr>
            <a:xfrm>
              <a:off x="525639" y="2197607"/>
              <a:ext cx="1193530" cy="1236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ABF9A6-3A5A-41F4-85B9-503DDEB981E4}"/>
              </a:ext>
            </a:extLst>
          </p:cNvPr>
          <p:cNvGrpSpPr/>
          <p:nvPr/>
        </p:nvGrpSpPr>
        <p:grpSpPr>
          <a:xfrm>
            <a:off x="2193131" y="2099637"/>
            <a:ext cx="1747837" cy="1197078"/>
            <a:chOff x="2193131" y="2099637"/>
            <a:chExt cx="1747837" cy="119707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3F5543-E64C-4C8B-8A01-39144B9A513C}"/>
                </a:ext>
              </a:extLst>
            </p:cNvPr>
            <p:cNvSpPr/>
            <p:nvPr/>
          </p:nvSpPr>
          <p:spPr>
            <a:xfrm>
              <a:off x="2193131" y="2099637"/>
              <a:ext cx="1747837" cy="11970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98309E-0A5E-421A-95BC-8731437E7E7A}"/>
                </a:ext>
              </a:extLst>
            </p:cNvPr>
            <p:cNvSpPr/>
            <p:nvPr/>
          </p:nvSpPr>
          <p:spPr>
            <a:xfrm>
              <a:off x="2397004" y="2269716"/>
              <a:ext cx="36576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F228BD-9973-4891-A37C-F36F04051FEA}"/>
                </a:ext>
              </a:extLst>
            </p:cNvPr>
            <p:cNvSpPr/>
            <p:nvPr/>
          </p:nvSpPr>
          <p:spPr>
            <a:xfrm>
              <a:off x="2884170" y="2269716"/>
              <a:ext cx="36576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3244584-4165-45C0-B5B0-7BFBB50B8E93}"/>
                </a:ext>
              </a:extLst>
            </p:cNvPr>
            <p:cNvSpPr/>
            <p:nvPr/>
          </p:nvSpPr>
          <p:spPr>
            <a:xfrm>
              <a:off x="3368833" y="2269716"/>
              <a:ext cx="36576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54D5411-4FEE-4B7A-87E2-B04123580B54}"/>
                </a:ext>
              </a:extLst>
            </p:cNvPr>
            <p:cNvSpPr/>
            <p:nvPr/>
          </p:nvSpPr>
          <p:spPr>
            <a:xfrm>
              <a:off x="2397004" y="2751951"/>
              <a:ext cx="36576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A82BB9-1221-4B18-ACC2-09D0B49A840B}"/>
                </a:ext>
              </a:extLst>
            </p:cNvPr>
            <p:cNvSpPr/>
            <p:nvPr/>
          </p:nvSpPr>
          <p:spPr>
            <a:xfrm>
              <a:off x="2884170" y="2751951"/>
              <a:ext cx="36576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213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35</cp:revision>
  <dcterms:created xsi:type="dcterms:W3CDTF">2019-03-16T20:45:00Z</dcterms:created>
  <dcterms:modified xsi:type="dcterms:W3CDTF">2019-03-28T17:47:14Z</dcterms:modified>
</cp:coreProperties>
</file>