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77072"/>
            <a:ext cx="8291264" cy="2049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N0:1  [1,2,3]=&gt;[1,2,3,10]</a:t>
            </a:r>
          </a:p>
          <a:p>
            <a:r>
              <a:rPr lang="en-US" altLang="zh-CN" dirty="0" smtClean="0"/>
              <a:t>N0:2  [4,5]=&gt;[4,5,11,12,13]</a:t>
            </a:r>
          </a:p>
          <a:p>
            <a:r>
              <a:rPr lang="en-US" altLang="zh-CN" dirty="0" smtClean="0"/>
              <a:t>N1:2  [2,3]=&gt;[2,3,10]</a:t>
            </a:r>
          </a:p>
          <a:p>
            <a:r>
              <a:rPr lang="en-US" altLang="zh-CN" dirty="0" smtClean="0"/>
              <a:t>N11:2  [12,13]=&gt;[12,13,0]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2095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7584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04231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7584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5" idx="3"/>
            <a:endCxn id="4" idx="1"/>
          </p:cNvCxnSpPr>
          <p:nvPr/>
        </p:nvCxnSpPr>
        <p:spPr>
          <a:xfrm>
            <a:off x="1331640" y="1916832"/>
            <a:ext cx="389310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4" idx="1"/>
          </p:cNvCxnSpPr>
          <p:nvPr/>
        </p:nvCxnSpPr>
        <p:spPr>
          <a:xfrm>
            <a:off x="1308287" y="2806650"/>
            <a:ext cx="412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3"/>
            <a:endCxn id="4" idx="1"/>
          </p:cNvCxnSpPr>
          <p:nvPr/>
        </p:nvCxnSpPr>
        <p:spPr>
          <a:xfrm flipV="1">
            <a:off x="1331640" y="2806650"/>
            <a:ext cx="389310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16016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652120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65212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652120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2" idx="1"/>
            <a:endCxn id="21" idx="3"/>
          </p:cNvCxnSpPr>
          <p:nvPr/>
        </p:nvCxnSpPr>
        <p:spPr>
          <a:xfrm flipH="1">
            <a:off x="5220072" y="1916832"/>
            <a:ext cx="432048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1"/>
            <a:endCxn id="21" idx="3"/>
          </p:cNvCxnSpPr>
          <p:nvPr/>
        </p:nvCxnSpPr>
        <p:spPr>
          <a:xfrm flipH="1">
            <a:off x="5220072" y="280665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1"/>
            <a:endCxn id="21" idx="3"/>
          </p:cNvCxnSpPr>
          <p:nvPr/>
        </p:nvCxnSpPr>
        <p:spPr>
          <a:xfrm flipH="1" flipV="1">
            <a:off x="5220072" y="2806650"/>
            <a:ext cx="432048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3"/>
            <a:endCxn id="21" idx="1"/>
          </p:cNvCxnSpPr>
          <p:nvPr/>
        </p:nvCxnSpPr>
        <p:spPr>
          <a:xfrm>
            <a:off x="2225006" y="2806650"/>
            <a:ext cx="24910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627784" y="17008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5" idx="3"/>
            <a:endCxn id="36" idx="1"/>
          </p:cNvCxnSpPr>
          <p:nvPr/>
        </p:nvCxnSpPr>
        <p:spPr>
          <a:xfrm>
            <a:off x="1331640" y="191683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627784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7" idx="3"/>
            <a:endCxn id="40" idx="1"/>
          </p:cNvCxnSpPr>
          <p:nvPr/>
        </p:nvCxnSpPr>
        <p:spPr>
          <a:xfrm>
            <a:off x="1331640" y="371703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9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77072"/>
            <a:ext cx="8291264" cy="25202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N0:1  [1,2,3,10]=&gt;[1,2,3,10]</a:t>
            </a:r>
          </a:p>
          <a:p>
            <a:r>
              <a:rPr lang="en-US" altLang="zh-CN" dirty="0" smtClean="0"/>
              <a:t>N0:2  [4,5,11,12,13]=&gt;[4,5,11,12,13]</a:t>
            </a:r>
          </a:p>
          <a:p>
            <a:r>
              <a:rPr lang="en-US" altLang="zh-CN" dirty="0" smtClean="0"/>
              <a:t>N1:1  [0,4]=&gt;[0,4,2]</a:t>
            </a:r>
          </a:p>
          <a:p>
            <a:r>
              <a:rPr lang="en-US" altLang="zh-CN" dirty="0" smtClean="0"/>
              <a:t>N1:2  [2,3,10]=&gt;[3,10]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N2:1  [0]=&gt;[0,1]</a:t>
            </a:r>
          </a:p>
          <a:p>
            <a:r>
              <a:rPr lang="en-US" altLang="zh-CN" dirty="0" smtClean="0"/>
              <a:t>N2:2  [1,3,10]=&gt;[3,4,10]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2095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7584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27584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7584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5" idx="3"/>
            <a:endCxn id="4" idx="1"/>
          </p:cNvCxnSpPr>
          <p:nvPr/>
        </p:nvCxnSpPr>
        <p:spPr>
          <a:xfrm>
            <a:off x="1331640" y="1916832"/>
            <a:ext cx="389310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4" idx="1"/>
          </p:cNvCxnSpPr>
          <p:nvPr/>
        </p:nvCxnSpPr>
        <p:spPr>
          <a:xfrm>
            <a:off x="1331640" y="2806650"/>
            <a:ext cx="389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3"/>
            <a:endCxn id="4" idx="1"/>
          </p:cNvCxnSpPr>
          <p:nvPr/>
        </p:nvCxnSpPr>
        <p:spPr>
          <a:xfrm flipV="1">
            <a:off x="1331640" y="2806650"/>
            <a:ext cx="389310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16016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652120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65212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652120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2" idx="1"/>
            <a:endCxn id="21" idx="3"/>
          </p:cNvCxnSpPr>
          <p:nvPr/>
        </p:nvCxnSpPr>
        <p:spPr>
          <a:xfrm flipH="1">
            <a:off x="5220072" y="1916832"/>
            <a:ext cx="432048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1"/>
            <a:endCxn id="21" idx="3"/>
          </p:cNvCxnSpPr>
          <p:nvPr/>
        </p:nvCxnSpPr>
        <p:spPr>
          <a:xfrm flipH="1">
            <a:off x="5220072" y="280665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1"/>
            <a:endCxn id="21" idx="3"/>
          </p:cNvCxnSpPr>
          <p:nvPr/>
        </p:nvCxnSpPr>
        <p:spPr>
          <a:xfrm flipH="1" flipV="1">
            <a:off x="5220072" y="2806650"/>
            <a:ext cx="432048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0"/>
            <a:endCxn id="5" idx="2"/>
          </p:cNvCxnSpPr>
          <p:nvPr/>
        </p:nvCxnSpPr>
        <p:spPr>
          <a:xfrm flipV="1">
            <a:off x="1079612" y="2132856"/>
            <a:ext cx="0" cy="4577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627784" y="17008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5" idx="3"/>
            <a:endCxn id="36" idx="1"/>
          </p:cNvCxnSpPr>
          <p:nvPr/>
        </p:nvCxnSpPr>
        <p:spPr>
          <a:xfrm>
            <a:off x="1331640" y="191683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627784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7" idx="3"/>
            <a:endCxn id="40" idx="1"/>
          </p:cNvCxnSpPr>
          <p:nvPr/>
        </p:nvCxnSpPr>
        <p:spPr>
          <a:xfrm>
            <a:off x="1331640" y="371703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1"/>
            <a:endCxn id="4" idx="3"/>
          </p:cNvCxnSpPr>
          <p:nvPr/>
        </p:nvCxnSpPr>
        <p:spPr>
          <a:xfrm flipH="1">
            <a:off x="2225006" y="2806650"/>
            <a:ext cx="249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5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77072"/>
            <a:ext cx="8291264" cy="25202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N0:1  [1,2,3,6]=&gt;[1,2,3,6,10]</a:t>
            </a:r>
          </a:p>
          <a:p>
            <a:r>
              <a:rPr lang="en-US" altLang="zh-CN" dirty="0" smtClean="0"/>
              <a:t>N0:2  [4,5,10]=&gt;[4,5,11,12,13]</a:t>
            </a:r>
          </a:p>
          <a:p>
            <a:r>
              <a:rPr lang="en-US" altLang="zh-CN" dirty="0" smtClean="0"/>
              <a:t>N12:1 [10]=&gt;[10]</a:t>
            </a:r>
          </a:p>
          <a:p>
            <a:r>
              <a:rPr lang="en-US" altLang="zh-CN" dirty="0" smtClean="0"/>
              <a:t>N12:2 [6,11,13]=&gt;[6,11,13,0]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2095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7584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27584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7584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5" idx="3"/>
            <a:endCxn id="4" idx="1"/>
          </p:cNvCxnSpPr>
          <p:nvPr/>
        </p:nvCxnSpPr>
        <p:spPr>
          <a:xfrm>
            <a:off x="1331640" y="1916832"/>
            <a:ext cx="389310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4" idx="1"/>
          </p:cNvCxnSpPr>
          <p:nvPr/>
        </p:nvCxnSpPr>
        <p:spPr>
          <a:xfrm>
            <a:off x="1331640" y="2806650"/>
            <a:ext cx="389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3"/>
            <a:endCxn id="4" idx="1"/>
          </p:cNvCxnSpPr>
          <p:nvPr/>
        </p:nvCxnSpPr>
        <p:spPr>
          <a:xfrm flipV="1">
            <a:off x="1331640" y="2806650"/>
            <a:ext cx="389310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16016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652120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65212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652120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2" idx="1"/>
            <a:endCxn id="21" idx="3"/>
          </p:cNvCxnSpPr>
          <p:nvPr/>
        </p:nvCxnSpPr>
        <p:spPr>
          <a:xfrm flipH="1">
            <a:off x="5220072" y="1916832"/>
            <a:ext cx="432048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1"/>
            <a:endCxn id="21" idx="3"/>
          </p:cNvCxnSpPr>
          <p:nvPr/>
        </p:nvCxnSpPr>
        <p:spPr>
          <a:xfrm flipH="1">
            <a:off x="5220072" y="280665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1"/>
            <a:endCxn id="21" idx="3"/>
          </p:cNvCxnSpPr>
          <p:nvPr/>
        </p:nvCxnSpPr>
        <p:spPr>
          <a:xfrm flipH="1" flipV="1">
            <a:off x="5220072" y="2806650"/>
            <a:ext cx="432048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3"/>
            <a:endCxn id="21" idx="1"/>
          </p:cNvCxnSpPr>
          <p:nvPr/>
        </p:nvCxnSpPr>
        <p:spPr>
          <a:xfrm>
            <a:off x="2225006" y="2806650"/>
            <a:ext cx="24910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14687" y="836712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5" idx="3"/>
            <a:endCxn id="36" idx="1"/>
          </p:cNvCxnSpPr>
          <p:nvPr/>
        </p:nvCxnSpPr>
        <p:spPr>
          <a:xfrm flipV="1">
            <a:off x="1331640" y="1052736"/>
            <a:ext cx="383047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180890" y="3645024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7" idx="3"/>
            <a:endCxn id="40" idx="1"/>
          </p:cNvCxnSpPr>
          <p:nvPr/>
        </p:nvCxnSpPr>
        <p:spPr>
          <a:xfrm>
            <a:off x="1331640" y="3717032"/>
            <a:ext cx="84925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218483" y="1697757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1"/>
            <a:endCxn id="4" idx="3"/>
          </p:cNvCxnSpPr>
          <p:nvPr/>
        </p:nvCxnSpPr>
        <p:spPr>
          <a:xfrm flipH="1">
            <a:off x="2225006" y="1913781"/>
            <a:ext cx="993477" cy="89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3"/>
            <a:endCxn id="21" idx="1"/>
          </p:cNvCxnSpPr>
          <p:nvPr/>
        </p:nvCxnSpPr>
        <p:spPr>
          <a:xfrm>
            <a:off x="3722539" y="1913781"/>
            <a:ext cx="993477" cy="89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7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77072"/>
            <a:ext cx="8291264" cy="25202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N0:1  [1,2,3,6,7]=&gt;[1,2,3,6,7,10]</a:t>
            </a:r>
          </a:p>
          <a:p>
            <a:r>
              <a:rPr lang="en-US" altLang="zh-CN" dirty="0" smtClean="0"/>
              <a:t>N0:2  [4,5,10]=&gt;[4,5,11,12,13]</a:t>
            </a:r>
          </a:p>
          <a:p>
            <a:r>
              <a:rPr lang="en-US" altLang="zh-CN" dirty="0" smtClean="0"/>
              <a:t>N12:1 [10]=&gt;[10]</a:t>
            </a:r>
          </a:p>
          <a:p>
            <a:r>
              <a:rPr lang="en-US" altLang="zh-CN" dirty="0" smtClean="0"/>
              <a:t>N12:2 [6,7,11,13]=&gt;[6,7,11,13,0]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2095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7584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27584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7584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5" idx="3"/>
            <a:endCxn id="4" idx="1"/>
          </p:cNvCxnSpPr>
          <p:nvPr/>
        </p:nvCxnSpPr>
        <p:spPr>
          <a:xfrm>
            <a:off x="1331640" y="1916832"/>
            <a:ext cx="389310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4" idx="1"/>
          </p:cNvCxnSpPr>
          <p:nvPr/>
        </p:nvCxnSpPr>
        <p:spPr>
          <a:xfrm>
            <a:off x="1331640" y="2806650"/>
            <a:ext cx="389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3"/>
            <a:endCxn id="4" idx="1"/>
          </p:cNvCxnSpPr>
          <p:nvPr/>
        </p:nvCxnSpPr>
        <p:spPr>
          <a:xfrm flipV="1">
            <a:off x="1331640" y="2806650"/>
            <a:ext cx="389310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16016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652120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65212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652120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2" idx="1"/>
            <a:endCxn id="21" idx="3"/>
          </p:cNvCxnSpPr>
          <p:nvPr/>
        </p:nvCxnSpPr>
        <p:spPr>
          <a:xfrm flipH="1">
            <a:off x="5220072" y="1916832"/>
            <a:ext cx="432048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1"/>
            <a:endCxn id="21" idx="3"/>
          </p:cNvCxnSpPr>
          <p:nvPr/>
        </p:nvCxnSpPr>
        <p:spPr>
          <a:xfrm flipH="1">
            <a:off x="5220072" y="280665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1"/>
            <a:endCxn id="21" idx="3"/>
          </p:cNvCxnSpPr>
          <p:nvPr/>
        </p:nvCxnSpPr>
        <p:spPr>
          <a:xfrm flipH="1" flipV="1">
            <a:off x="5220072" y="2806650"/>
            <a:ext cx="432048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3"/>
            <a:endCxn id="21" idx="1"/>
          </p:cNvCxnSpPr>
          <p:nvPr/>
        </p:nvCxnSpPr>
        <p:spPr>
          <a:xfrm>
            <a:off x="2225006" y="2806650"/>
            <a:ext cx="24910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14687" y="836712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5" idx="3"/>
            <a:endCxn id="36" idx="1"/>
          </p:cNvCxnSpPr>
          <p:nvPr/>
        </p:nvCxnSpPr>
        <p:spPr>
          <a:xfrm flipV="1">
            <a:off x="1331640" y="1052736"/>
            <a:ext cx="383047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180890" y="3645024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7" idx="3"/>
            <a:endCxn id="40" idx="1"/>
          </p:cNvCxnSpPr>
          <p:nvPr/>
        </p:nvCxnSpPr>
        <p:spPr>
          <a:xfrm>
            <a:off x="1331640" y="3717032"/>
            <a:ext cx="84925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218483" y="1697757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1"/>
            <a:endCxn id="4" idx="3"/>
          </p:cNvCxnSpPr>
          <p:nvPr/>
        </p:nvCxnSpPr>
        <p:spPr>
          <a:xfrm flipH="1">
            <a:off x="2225006" y="1913781"/>
            <a:ext cx="993477" cy="89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3"/>
            <a:endCxn id="21" idx="1"/>
          </p:cNvCxnSpPr>
          <p:nvPr/>
        </p:nvCxnSpPr>
        <p:spPr>
          <a:xfrm>
            <a:off x="3722539" y="1913781"/>
            <a:ext cx="993477" cy="89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218483" y="3251844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6" idx="1"/>
            <a:endCxn id="4" idx="3"/>
          </p:cNvCxnSpPr>
          <p:nvPr/>
        </p:nvCxnSpPr>
        <p:spPr>
          <a:xfrm flipH="1" flipV="1">
            <a:off x="2225006" y="2806650"/>
            <a:ext cx="993477" cy="661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1"/>
            <a:endCxn id="26" idx="3"/>
          </p:cNvCxnSpPr>
          <p:nvPr/>
        </p:nvCxnSpPr>
        <p:spPr>
          <a:xfrm flipH="1">
            <a:off x="3722539" y="2806650"/>
            <a:ext cx="993477" cy="661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157192"/>
            <a:ext cx="8291264" cy="1440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N0:TOP3=&gt;[10(3),5(2),4(1)]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2095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7584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27584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31565" y="337185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5" idx="3"/>
            <a:endCxn id="4" idx="1"/>
          </p:cNvCxnSpPr>
          <p:nvPr/>
        </p:nvCxnSpPr>
        <p:spPr>
          <a:xfrm>
            <a:off x="1331640" y="1916832"/>
            <a:ext cx="389310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4" idx="1"/>
          </p:cNvCxnSpPr>
          <p:nvPr/>
        </p:nvCxnSpPr>
        <p:spPr>
          <a:xfrm>
            <a:off x="1331640" y="2806650"/>
            <a:ext cx="389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3"/>
            <a:endCxn id="4" idx="1"/>
          </p:cNvCxnSpPr>
          <p:nvPr/>
        </p:nvCxnSpPr>
        <p:spPr>
          <a:xfrm flipV="1">
            <a:off x="735621" y="2806650"/>
            <a:ext cx="985329" cy="78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16016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652120" y="1700808"/>
            <a:ext cx="50405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652120" y="259062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652120" y="350100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2" idx="1"/>
            <a:endCxn id="21" idx="3"/>
          </p:cNvCxnSpPr>
          <p:nvPr/>
        </p:nvCxnSpPr>
        <p:spPr>
          <a:xfrm flipH="1">
            <a:off x="5220072" y="1916832"/>
            <a:ext cx="432048" cy="88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1"/>
            <a:endCxn id="21" idx="3"/>
          </p:cNvCxnSpPr>
          <p:nvPr/>
        </p:nvCxnSpPr>
        <p:spPr>
          <a:xfrm flipH="1">
            <a:off x="5220072" y="280665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1"/>
            <a:endCxn id="21" idx="3"/>
          </p:cNvCxnSpPr>
          <p:nvPr/>
        </p:nvCxnSpPr>
        <p:spPr>
          <a:xfrm flipH="1" flipV="1">
            <a:off x="5220072" y="2806650"/>
            <a:ext cx="432048" cy="91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12026" y="1481733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5" idx="3"/>
            <a:endCxn id="36" idx="1"/>
          </p:cNvCxnSpPr>
          <p:nvPr/>
        </p:nvCxnSpPr>
        <p:spPr>
          <a:xfrm flipV="1">
            <a:off x="1331640" y="1697757"/>
            <a:ext cx="380386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468922" y="411594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7" idx="3"/>
            <a:endCxn id="40" idx="1"/>
          </p:cNvCxnSpPr>
          <p:nvPr/>
        </p:nvCxnSpPr>
        <p:spPr>
          <a:xfrm>
            <a:off x="735621" y="3587874"/>
            <a:ext cx="733301" cy="74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218483" y="1697757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1"/>
            <a:endCxn id="4" idx="3"/>
          </p:cNvCxnSpPr>
          <p:nvPr/>
        </p:nvCxnSpPr>
        <p:spPr>
          <a:xfrm flipH="1">
            <a:off x="2225006" y="1913781"/>
            <a:ext cx="993477" cy="89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3"/>
            <a:endCxn id="21" idx="1"/>
          </p:cNvCxnSpPr>
          <p:nvPr/>
        </p:nvCxnSpPr>
        <p:spPr>
          <a:xfrm>
            <a:off x="3722539" y="1913781"/>
            <a:ext cx="993477" cy="89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218483" y="3251844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6" idx="1"/>
            <a:endCxn id="4" idx="3"/>
          </p:cNvCxnSpPr>
          <p:nvPr/>
        </p:nvCxnSpPr>
        <p:spPr>
          <a:xfrm flipH="1" flipV="1">
            <a:off x="2225006" y="2806650"/>
            <a:ext cx="993477" cy="661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1"/>
            <a:endCxn id="26" idx="3"/>
          </p:cNvCxnSpPr>
          <p:nvPr/>
        </p:nvCxnSpPr>
        <p:spPr>
          <a:xfrm flipH="1">
            <a:off x="3722539" y="2806650"/>
            <a:ext cx="993477" cy="661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218483" y="256587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29" idx="1"/>
            <a:endCxn id="4" idx="3"/>
          </p:cNvCxnSpPr>
          <p:nvPr/>
        </p:nvCxnSpPr>
        <p:spPr>
          <a:xfrm flipH="1">
            <a:off x="2225006" y="2781894"/>
            <a:ext cx="993477" cy="2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1"/>
            <a:endCxn id="29" idx="3"/>
          </p:cNvCxnSpPr>
          <p:nvPr/>
        </p:nvCxnSpPr>
        <p:spPr>
          <a:xfrm flipH="1" flipV="1">
            <a:off x="3722539" y="2781894"/>
            <a:ext cx="993477" cy="2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216082" y="3460822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43" name="直接连接符 42"/>
          <p:cNvCxnSpPr>
            <a:stCxn id="4" idx="2"/>
            <a:endCxn id="42" idx="0"/>
          </p:cNvCxnSpPr>
          <p:nvPr/>
        </p:nvCxnSpPr>
        <p:spPr>
          <a:xfrm>
            <a:off x="1972978" y="3022674"/>
            <a:ext cx="495132" cy="43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0" idx="3"/>
            <a:endCxn id="42" idx="2"/>
          </p:cNvCxnSpPr>
          <p:nvPr/>
        </p:nvCxnSpPr>
        <p:spPr>
          <a:xfrm flipV="1">
            <a:off x="1972978" y="3892870"/>
            <a:ext cx="495132" cy="439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173</Words>
  <Application>Microsoft Office PowerPoint</Application>
  <PresentationFormat>全屏显示(4:3)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6</cp:revision>
  <dcterms:created xsi:type="dcterms:W3CDTF">2014-12-16T08:22:59Z</dcterms:created>
  <dcterms:modified xsi:type="dcterms:W3CDTF">2014-12-16T09:22:00Z</dcterms:modified>
</cp:coreProperties>
</file>