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71" r:id="rId6"/>
    <p:sldId id="263" r:id="rId7"/>
    <p:sldId id="269" r:id="rId8"/>
    <p:sldId id="258" r:id="rId9"/>
    <p:sldId id="262" r:id="rId10"/>
    <p:sldId id="267" r:id="rId11"/>
    <p:sldId id="266" r:id="rId12"/>
    <p:sldId id="259" r:id="rId13"/>
    <p:sldId id="270" r:id="rId14"/>
    <p:sldId id="260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70D4A-B19B-4982-897D-7C4BEF30EB23}" v="19" dt="2018-03-06T21:48:03.1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1194" autoAdjust="0"/>
  </p:normalViewPr>
  <p:slideViewPr>
    <p:cSldViewPr snapToGrid="0">
      <p:cViewPr varScale="1">
        <p:scale>
          <a:sx n="41" d="100"/>
          <a:sy n="41" d="100"/>
        </p:scale>
        <p:origin x="21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ardwell, Matthew" userId="1003BFFD9A18E8B5@LIVE.COM" providerId="AD" clId="Web-{BF07224B-1471-4DCC-944E-FAF61FFC2C91}"/>
    <pc:docChg chg="addSld modSld">
      <pc:chgData name="Beardwell, Matthew" userId="1003BFFD9A18E8B5@LIVE.COM" providerId="AD" clId="Web-{BF07224B-1471-4DCC-944E-FAF61FFC2C91}" dt="2018-03-06T21:47:09.352" v="118"/>
      <pc:docMkLst>
        <pc:docMk/>
      </pc:docMkLst>
      <pc:sldChg chg="modNotes">
        <pc:chgData name="Beardwell, Matthew" userId="1003BFFD9A18E8B5@LIVE.COM" providerId="AD" clId="Web-{BF07224B-1471-4DCC-944E-FAF61FFC2C91}" dt="2018-03-06T21:45:27.131" v="19"/>
        <pc:sldMkLst>
          <pc:docMk/>
          <pc:sldMk cId="1561216331" sldId="272"/>
        </pc:sldMkLst>
      </pc:sldChg>
      <pc:sldChg chg="modNotes">
        <pc:chgData name="Beardwell, Matthew" userId="1003BFFD9A18E8B5@LIVE.COM" providerId="AD" clId="Web-{BF07224B-1471-4DCC-944E-FAF61FFC2C91}" dt="2018-03-06T21:45:24.146" v="18"/>
        <pc:sldMkLst>
          <pc:docMk/>
          <pc:sldMk cId="3960948596" sldId="273"/>
        </pc:sldMkLst>
      </pc:sldChg>
      <pc:sldChg chg="delSp modSp add replId delAnim modNotes">
        <pc:chgData name="Beardwell, Matthew" userId="1003BFFD9A18E8B5@LIVE.COM" providerId="AD" clId="Web-{BF07224B-1471-4DCC-944E-FAF61FFC2C91}" dt="2018-03-06T21:47:09.352" v="117"/>
        <pc:sldMkLst>
          <pc:docMk/>
          <pc:sldMk cId="2771573772" sldId="274"/>
        </pc:sldMkLst>
        <pc:spChg chg="mod">
          <ac:chgData name="Beardwell, Matthew" userId="1003BFFD9A18E8B5@LIVE.COM" providerId="AD" clId="Web-{BF07224B-1471-4DCC-944E-FAF61FFC2C91}" dt="2018-03-06T21:45:41.421" v="24"/>
          <ac:spMkLst>
            <pc:docMk/>
            <pc:sldMk cId="2771573772" sldId="274"/>
            <ac:spMk id="2" creationId="{7A6177D1-1AF7-48CD-A4CD-D5EDBE26128C}"/>
          </ac:spMkLst>
        </pc:spChg>
        <pc:spChg chg="mod">
          <ac:chgData name="Beardwell, Matthew" userId="1003BFFD9A18E8B5@LIVE.COM" providerId="AD" clId="Web-{BF07224B-1471-4DCC-944E-FAF61FFC2C91}" dt="2018-03-06T21:47:09.352" v="117"/>
          <ac:spMkLst>
            <pc:docMk/>
            <pc:sldMk cId="2771573772" sldId="274"/>
            <ac:spMk id="3" creationId="{B237B1A1-0EFA-42E8-AA19-D8F01E9510D4}"/>
          </ac:spMkLst>
        </pc:spChg>
        <pc:spChg chg="del">
          <ac:chgData name="Beardwell, Matthew" userId="1003BFFD9A18E8B5@LIVE.COM" providerId="AD" clId="Web-{BF07224B-1471-4DCC-944E-FAF61FFC2C91}" dt="2018-03-06T21:45:45.031" v="28"/>
          <ac:spMkLst>
            <pc:docMk/>
            <pc:sldMk cId="2771573772" sldId="274"/>
            <ac:spMk id="7" creationId="{E18FED88-B36E-4CCF-970B-34AAF9BB102C}"/>
          </ac:spMkLst>
        </pc:spChg>
        <pc:grpChg chg="del">
          <ac:chgData name="Beardwell, Matthew" userId="1003BFFD9A18E8B5@LIVE.COM" providerId="AD" clId="Web-{BF07224B-1471-4DCC-944E-FAF61FFC2C91}" dt="2018-03-06T21:45:44.015" v="27"/>
          <ac:grpSpMkLst>
            <pc:docMk/>
            <pc:sldMk cId="2771573772" sldId="274"/>
            <ac:grpSpMk id="6" creationId="{B48AD280-91C2-40DE-9B36-6A6E8313A8B7}"/>
          </ac:grpSpMkLst>
        </pc:grpChg>
      </pc:sldChg>
    </pc:docChg>
  </pc:docChgLst>
  <pc:docChgLst>
    <pc:chgData name="Beardwell, Matthew" userId="666f6ae0-ae48-402f-b5cd-ebc449fb7551" providerId="ADAL" clId="{79C90AE6-5C33-446C-BF3F-6F313D0798B9}"/>
    <pc:docChg chg="custSel delSld modSld sldOrd">
      <pc:chgData name="Beardwell, Matthew" userId="666f6ae0-ae48-402f-b5cd-ebc449fb7551" providerId="ADAL" clId="{79C90AE6-5C33-446C-BF3F-6F313D0798B9}" dt="2018-03-06T22:16:31.833" v="336" actId="2696"/>
      <pc:docMkLst>
        <pc:docMk/>
      </pc:docMkLst>
      <pc:sldChg chg="del modNotesTx">
        <pc:chgData name="Beardwell, Matthew" userId="666f6ae0-ae48-402f-b5cd-ebc449fb7551" providerId="ADAL" clId="{79C90AE6-5C33-446C-BF3F-6F313D0798B9}" dt="2018-03-06T22:16:31.833" v="336" actId="2696"/>
        <pc:sldMkLst>
          <pc:docMk/>
          <pc:sldMk cId="2140141994" sldId="257"/>
        </pc:sldMkLst>
      </pc:sldChg>
      <pc:sldChg chg="modSp modNotesTx">
        <pc:chgData name="Beardwell, Matthew" userId="666f6ae0-ae48-402f-b5cd-ebc449fb7551" providerId="ADAL" clId="{79C90AE6-5C33-446C-BF3F-6F313D0798B9}" dt="2018-03-06T21:38:03.386" v="154" actId="20577"/>
        <pc:sldMkLst>
          <pc:docMk/>
          <pc:sldMk cId="577300958" sldId="258"/>
        </pc:sldMkLst>
        <pc:spChg chg="mod">
          <ac:chgData name="Beardwell, Matthew" userId="666f6ae0-ae48-402f-b5cd-ebc449fb7551" providerId="ADAL" clId="{79C90AE6-5C33-446C-BF3F-6F313D0798B9}" dt="2018-03-06T21:38:03.386" v="154" actId="20577"/>
          <ac:spMkLst>
            <pc:docMk/>
            <pc:sldMk cId="577300958" sldId="258"/>
            <ac:spMk id="37" creationId="{00438FC3-82C2-407F-A6AB-B363AEDCEFA3}"/>
          </ac:spMkLst>
        </pc:spChg>
      </pc:sldChg>
      <pc:sldChg chg="modNotesTx">
        <pc:chgData name="Beardwell, Matthew" userId="666f6ae0-ae48-402f-b5cd-ebc449fb7551" providerId="ADAL" clId="{79C90AE6-5C33-446C-BF3F-6F313D0798B9}" dt="2018-03-06T21:39:49.813" v="240" actId="20577"/>
        <pc:sldMkLst>
          <pc:docMk/>
          <pc:sldMk cId="4070040711" sldId="259"/>
        </pc:sldMkLst>
      </pc:sldChg>
      <pc:sldChg chg="modNotesTx">
        <pc:chgData name="Beardwell, Matthew" userId="666f6ae0-ae48-402f-b5cd-ebc449fb7551" providerId="ADAL" clId="{79C90AE6-5C33-446C-BF3F-6F313D0798B9}" dt="2018-03-06T21:39:59.563" v="242" actId="20577"/>
        <pc:sldMkLst>
          <pc:docMk/>
          <pc:sldMk cId="3753833413" sldId="260"/>
        </pc:sldMkLst>
      </pc:sldChg>
      <pc:sldChg chg="modSp modNotesTx">
        <pc:chgData name="Beardwell, Matthew" userId="666f6ae0-ae48-402f-b5cd-ebc449fb7551" providerId="ADAL" clId="{79C90AE6-5C33-446C-BF3F-6F313D0798B9}" dt="2018-03-06T21:38:13.278" v="162" actId="20577"/>
        <pc:sldMkLst>
          <pc:docMk/>
          <pc:sldMk cId="524409854" sldId="262"/>
        </pc:sldMkLst>
        <pc:spChg chg="mod">
          <ac:chgData name="Beardwell, Matthew" userId="666f6ae0-ae48-402f-b5cd-ebc449fb7551" providerId="ADAL" clId="{79C90AE6-5C33-446C-BF3F-6F313D0798B9}" dt="2018-03-06T21:38:13.278" v="162" actId="20577"/>
          <ac:spMkLst>
            <pc:docMk/>
            <pc:sldMk cId="524409854" sldId="262"/>
            <ac:spMk id="13" creationId="{AE981F0E-0DDE-497D-8488-1F5066EEC4E8}"/>
          </ac:spMkLst>
        </pc:spChg>
      </pc:sldChg>
      <pc:sldChg chg="modNotesTx">
        <pc:chgData name="Beardwell, Matthew" userId="666f6ae0-ae48-402f-b5cd-ebc449fb7551" providerId="ADAL" clId="{79C90AE6-5C33-446C-BF3F-6F313D0798B9}" dt="2018-03-06T21:36:41.900" v="72" actId="20577"/>
        <pc:sldMkLst>
          <pc:docMk/>
          <pc:sldMk cId="2213372960" sldId="263"/>
        </pc:sldMkLst>
      </pc:sldChg>
      <pc:sldChg chg="modNotesTx">
        <pc:chgData name="Beardwell, Matthew" userId="666f6ae0-ae48-402f-b5cd-ebc449fb7551" providerId="ADAL" clId="{79C90AE6-5C33-446C-BF3F-6F313D0798B9}" dt="2018-03-06T21:39:23.988" v="207" actId="20577"/>
        <pc:sldMkLst>
          <pc:docMk/>
          <pc:sldMk cId="2880465252" sldId="266"/>
        </pc:sldMkLst>
      </pc:sldChg>
      <pc:sldChg chg="modNotesTx">
        <pc:chgData name="Beardwell, Matthew" userId="666f6ae0-ae48-402f-b5cd-ebc449fb7551" providerId="ADAL" clId="{79C90AE6-5C33-446C-BF3F-6F313D0798B9}" dt="2018-03-06T21:39:32.004" v="219" actId="20577"/>
        <pc:sldMkLst>
          <pc:docMk/>
          <pc:sldMk cId="2022617272" sldId="267"/>
        </pc:sldMkLst>
      </pc:sldChg>
      <pc:sldChg chg="addSp modSp ord modAnim modNotesTx">
        <pc:chgData name="Beardwell, Matthew" userId="666f6ae0-ae48-402f-b5cd-ebc449fb7551" providerId="ADAL" clId="{79C90AE6-5C33-446C-BF3F-6F313D0798B9}" dt="2018-03-06T22:16:25.792" v="335"/>
        <pc:sldMkLst>
          <pc:docMk/>
          <pc:sldMk cId="305085219" sldId="269"/>
        </pc:sldMkLst>
        <pc:spChg chg="mod">
          <ac:chgData name="Beardwell, Matthew" userId="666f6ae0-ae48-402f-b5cd-ebc449fb7551" providerId="ADAL" clId="{79C90AE6-5C33-446C-BF3F-6F313D0798B9}" dt="2018-03-06T21:38:31.742" v="191" actId="20577"/>
          <ac:spMkLst>
            <pc:docMk/>
            <pc:sldMk cId="305085219" sldId="269"/>
            <ac:spMk id="11" creationId="{DE5F7175-11A5-4342-BF84-3BCDEE8420A3}"/>
          </ac:spMkLst>
        </pc:spChg>
        <pc:grpChg chg="add">
          <ac:chgData name="Beardwell, Matthew" userId="666f6ae0-ae48-402f-b5cd-ebc449fb7551" providerId="ADAL" clId="{79C90AE6-5C33-446C-BF3F-6F313D0798B9}" dt="2018-03-06T22:16:25.792" v="335"/>
          <ac:grpSpMkLst>
            <pc:docMk/>
            <pc:sldMk cId="305085219" sldId="269"/>
            <ac:grpSpMk id="12" creationId="{0F866ACE-6A17-4C00-B3D8-23610523C912}"/>
          </ac:grpSpMkLst>
        </pc:grpChg>
      </pc:sldChg>
      <pc:sldChg chg="modNotesTx">
        <pc:chgData name="Beardwell, Matthew" userId="666f6ae0-ae48-402f-b5cd-ebc449fb7551" providerId="ADAL" clId="{79C90AE6-5C33-446C-BF3F-6F313D0798B9}" dt="2018-03-06T21:39:55.950" v="241" actId="20577"/>
        <pc:sldMkLst>
          <pc:docMk/>
          <pc:sldMk cId="2275824559" sldId="270"/>
        </pc:sldMkLst>
      </pc:sldChg>
      <pc:sldChg chg="modSp modNotesTx">
        <pc:chgData name="Beardwell, Matthew" userId="666f6ae0-ae48-402f-b5cd-ebc449fb7551" providerId="ADAL" clId="{79C90AE6-5C33-446C-BF3F-6F313D0798B9}" dt="2018-03-06T21:35:46.383" v="56" actId="20577"/>
        <pc:sldMkLst>
          <pc:docMk/>
          <pc:sldMk cId="2357705820" sldId="271"/>
        </pc:sldMkLst>
        <pc:spChg chg="mod">
          <ac:chgData name="Beardwell, Matthew" userId="666f6ae0-ae48-402f-b5cd-ebc449fb7551" providerId="ADAL" clId="{79C90AE6-5C33-446C-BF3F-6F313D0798B9}" dt="2018-03-06T21:34:44.345" v="20" actId="14100"/>
          <ac:spMkLst>
            <pc:docMk/>
            <pc:sldMk cId="2357705820" sldId="271"/>
            <ac:spMk id="2" creationId="{763D2DDD-FFD5-48C8-9C12-3EFFCB264203}"/>
          </ac:spMkLst>
        </pc:spChg>
        <pc:spChg chg="mod">
          <ac:chgData name="Beardwell, Matthew" userId="666f6ae0-ae48-402f-b5cd-ebc449fb7551" providerId="ADAL" clId="{79C90AE6-5C33-446C-BF3F-6F313D0798B9}" dt="2018-03-06T21:34:31.403" v="18" actId="14100"/>
          <ac:spMkLst>
            <pc:docMk/>
            <pc:sldMk cId="2357705820" sldId="271"/>
            <ac:spMk id="12" creationId="{91597CC3-362C-4E0A-94CC-D85CEEDE785B}"/>
          </ac:spMkLst>
        </pc:spChg>
      </pc:sldChg>
      <pc:sldChg chg="modNotesTx">
        <pc:chgData name="Beardwell, Matthew" userId="666f6ae0-ae48-402f-b5cd-ebc449fb7551" providerId="ADAL" clId="{79C90AE6-5C33-446C-BF3F-6F313D0798B9}" dt="2018-03-06T21:42:09.855" v="333" actId="20577"/>
        <pc:sldMkLst>
          <pc:docMk/>
          <pc:sldMk cId="1561216331" sldId="272"/>
        </pc:sldMkLst>
      </pc:sldChg>
    </pc:docChg>
  </pc:docChgLst>
  <pc:docChgLst>
    <pc:chgData name="Beardwell, Matthew" userId="1003BFFD9A18E8B5@LIVE.COM" providerId="AD" clId="Web-{07C70D4A-B19B-4982-897D-7C4BEF30EB23}"/>
    <pc:docChg chg="modSld">
      <pc:chgData name="Beardwell, Matthew" userId="1003BFFD9A18E8B5@LIVE.COM" providerId="AD" clId="Web-{07C70D4A-B19B-4982-897D-7C4BEF30EB23}" dt="2018-03-06T21:48:08.795" v="43"/>
      <pc:docMkLst>
        <pc:docMk/>
      </pc:docMkLst>
      <pc:sldChg chg="modSp">
        <pc:chgData name="Beardwell, Matthew" userId="1003BFFD9A18E8B5@LIVE.COM" providerId="AD" clId="Web-{07C70D4A-B19B-4982-897D-7C4BEF30EB23}" dt="2018-03-06T21:48:08.795" v="42"/>
        <pc:sldMkLst>
          <pc:docMk/>
          <pc:sldMk cId="2771573772" sldId="274"/>
        </pc:sldMkLst>
        <pc:spChg chg="mod">
          <ac:chgData name="Beardwell, Matthew" userId="1003BFFD9A18E8B5@LIVE.COM" providerId="AD" clId="Web-{07C70D4A-B19B-4982-897D-7C4BEF30EB23}" dt="2018-03-06T21:48:08.795" v="42"/>
          <ac:spMkLst>
            <pc:docMk/>
            <pc:sldMk cId="2771573772" sldId="274"/>
            <ac:spMk id="3" creationId="{B237B1A1-0EFA-42E8-AA19-D8F01E9510D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esktop\wordlists\the%20lab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dirty="0"/>
              <a:t>Accuracy on testing data of networks with 1 hidden layer over 20 iterations of training on training data</a:t>
            </a:r>
          </a:p>
        </c:rich>
      </c:tx>
      <c:layout>
        <c:manualLayout>
          <c:xMode val="edge"/>
          <c:yMode val="edge"/>
          <c:x val="0.10928555602929046"/>
          <c:y val="1.545134387745528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759442699442476"/>
          <c:y val="0.1471269311518088"/>
          <c:w val="0.64003552391254559"/>
          <c:h val="0.75303309671099294"/>
        </c:manualLayout>
      </c:layout>
      <c:scatterChart>
        <c:scatterStyle val="smoothMarker"/>
        <c:varyColors val="0"/>
        <c:ser>
          <c:idx val="1"/>
          <c:order val="0"/>
          <c:tx>
            <c:v>40 n/hl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Sheet1!$C$4:$C$24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Sheet1!$D$4:$D$24</c:f>
              <c:numCache>
                <c:formatCode>0%</c:formatCode>
                <c:ptCount val="21"/>
                <c:pt idx="0">
                  <c:v>0.16666666666666666</c:v>
                </c:pt>
                <c:pt idx="1">
                  <c:v>0.24925871015567</c:v>
                </c:pt>
                <c:pt idx="2">
                  <c:v>0.32481236100815403</c:v>
                </c:pt>
                <c:pt idx="3">
                  <c:v>0.388887601927353</c:v>
                </c:pt>
                <c:pt idx="4">
                  <c:v>0.437951723498888</c:v>
                </c:pt>
                <c:pt idx="5">
                  <c:v>0.47513204225352101</c:v>
                </c:pt>
                <c:pt idx="6">
                  <c:v>0.50333580429948099</c:v>
                </c:pt>
                <c:pt idx="7">
                  <c:v>0.52471738324684902</c:v>
                </c:pt>
                <c:pt idx="8">
                  <c:v>0.54241567828020698</c:v>
                </c:pt>
                <c:pt idx="9">
                  <c:v>0.55542299851742005</c:v>
                </c:pt>
                <c:pt idx="10">
                  <c:v>0.56818708302446197</c:v>
                </c:pt>
                <c:pt idx="11">
                  <c:v>0.57771960711638204</c:v>
                </c:pt>
                <c:pt idx="12">
                  <c:v>0.58524833209784999</c:v>
                </c:pt>
                <c:pt idx="13">
                  <c:v>0.59153771312083003</c:v>
                </c:pt>
                <c:pt idx="14">
                  <c:v>0.59714371756856899</c:v>
                </c:pt>
                <c:pt idx="15">
                  <c:v>0.60119764640474405</c:v>
                </c:pt>
                <c:pt idx="16">
                  <c:v>0.60559905485544796</c:v>
                </c:pt>
                <c:pt idx="17">
                  <c:v>0.60883061527057003</c:v>
                </c:pt>
                <c:pt idx="18">
                  <c:v>0.61068383988139296</c:v>
                </c:pt>
                <c:pt idx="19">
                  <c:v>0.61250231653076304</c:v>
                </c:pt>
                <c:pt idx="20">
                  <c:v>0.61403122683469202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A24-47DD-8603-B2CDE2AC862E}"/>
            </c:ext>
          </c:extLst>
        </c:ser>
        <c:ser>
          <c:idx val="0"/>
          <c:order val="1"/>
          <c:tx>
            <c:v>40n2h</c:v>
          </c:tx>
          <c:spPr>
            <a:ln w="19050" cap="rnd">
              <a:solidFill>
                <a:schemeClr val="bg1">
                  <a:lumMod val="75000"/>
                  <a:alpha val="52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Sheet1!$C$4:$C$24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Sheet1!$E$4:$E$24</c:f>
              <c:numCache>
                <c:formatCode>0%</c:formatCode>
                <c:ptCount val="21"/>
                <c:pt idx="0">
                  <c:v>0.16666666666666666</c:v>
                </c:pt>
                <c:pt idx="1">
                  <c:v>0.20284701630837601</c:v>
                </c:pt>
                <c:pt idx="2">
                  <c:v>0.25988000370644898</c:v>
                </c:pt>
                <c:pt idx="3">
                  <c:v>0.31304438472942903</c:v>
                </c:pt>
                <c:pt idx="4">
                  <c:v>0.35588862120088899</c:v>
                </c:pt>
                <c:pt idx="5">
                  <c:v>0.39068291326908799</c:v>
                </c:pt>
                <c:pt idx="6">
                  <c:v>0.41643115270570702</c:v>
                </c:pt>
                <c:pt idx="7">
                  <c:v>0.43628382134914701</c:v>
                </c:pt>
                <c:pt idx="8">
                  <c:v>0.45150342846552999</c:v>
                </c:pt>
                <c:pt idx="9">
                  <c:v>0.46389686805040697</c:v>
                </c:pt>
                <c:pt idx="10">
                  <c:v>0.47195839510748699</c:v>
                </c:pt>
                <c:pt idx="11">
                  <c:v>0.47609340252038501</c:v>
                </c:pt>
                <c:pt idx="12">
                  <c:v>0.47706634544106702</c:v>
                </c:pt>
                <c:pt idx="13">
                  <c:v>0.47496988510007399</c:v>
                </c:pt>
                <c:pt idx="14">
                  <c:v>0.46671145292809402</c:v>
                </c:pt>
                <c:pt idx="15">
                  <c:v>0.451515011119347</c:v>
                </c:pt>
                <c:pt idx="16">
                  <c:v>0.43053882505559599</c:v>
                </c:pt>
                <c:pt idx="17">
                  <c:v>0.40601834692364702</c:v>
                </c:pt>
                <c:pt idx="18">
                  <c:v>0.38549388435878401</c:v>
                </c:pt>
                <c:pt idx="19">
                  <c:v>0.37028585989621898</c:v>
                </c:pt>
                <c:pt idx="20">
                  <c:v>0.35874953669384702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A24-47DD-8603-B2CDE2AC862E}"/>
            </c:ext>
          </c:extLst>
        </c:ser>
        <c:ser>
          <c:idx val="2"/>
          <c:order val="2"/>
          <c:tx>
            <c:v>40n3h</c:v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Sheet1!$C$4:$C$24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Sheet1!$F$4:$F$24</c:f>
              <c:numCache>
                <c:formatCode>0%</c:formatCode>
                <c:ptCount val="21"/>
                <c:pt idx="0">
                  <c:v>0.16666666666666666</c:v>
                </c:pt>
                <c:pt idx="1">
                  <c:v>0.1875</c:v>
                </c:pt>
                <c:pt idx="2">
                  <c:v>0.22455290956263799</c:v>
                </c:pt>
                <c:pt idx="3">
                  <c:v>0.25913871386212001</c:v>
                </c:pt>
                <c:pt idx="4">
                  <c:v>0.28587147887323899</c:v>
                </c:pt>
                <c:pt idx="5">
                  <c:v>0.30776269458858402</c:v>
                </c:pt>
                <c:pt idx="6">
                  <c:v>0.32310971089696</c:v>
                </c:pt>
                <c:pt idx="7">
                  <c:v>0.333522516679021</c:v>
                </c:pt>
                <c:pt idx="8">
                  <c:v>0.341630374351371</c:v>
                </c:pt>
                <c:pt idx="9">
                  <c:v>0.34714371756856899</c:v>
                </c:pt>
                <c:pt idx="10">
                  <c:v>0.34925176056337998</c:v>
                </c:pt>
                <c:pt idx="11">
                  <c:v>0.34803558191252698</c:v>
                </c:pt>
                <c:pt idx="12">
                  <c:v>0.34553372868791699</c:v>
                </c:pt>
                <c:pt idx="13">
                  <c:v>0.34076167531504797</c:v>
                </c:pt>
                <c:pt idx="14">
                  <c:v>0.33361517790956202</c:v>
                </c:pt>
                <c:pt idx="15">
                  <c:v>0.32496293550778299</c:v>
                </c:pt>
                <c:pt idx="16">
                  <c:v>0.31244208673091101</c:v>
                </c:pt>
                <c:pt idx="17">
                  <c:v>0.29775528169013998</c:v>
                </c:pt>
                <c:pt idx="18">
                  <c:v>0.28167855819125198</c:v>
                </c:pt>
                <c:pt idx="19">
                  <c:v>0.26591456634544097</c:v>
                </c:pt>
                <c:pt idx="20">
                  <c:v>0.251088769458858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A24-47DD-8603-B2CDE2AC862E}"/>
            </c:ext>
          </c:extLst>
        </c:ser>
        <c:ser>
          <c:idx val="3"/>
          <c:order val="3"/>
          <c:tx>
            <c:v>80 n/hl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Pt>
            <c:idx val="15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6A24-47DD-8603-B2CDE2AC862E}"/>
              </c:ext>
            </c:extLst>
          </c:dPt>
          <c:xVal>
            <c:numRef>
              <c:f>Sheet1!$I$4:$I$24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Sheet1!$J$4:$J$24</c:f>
              <c:numCache>
                <c:formatCode>0%</c:formatCode>
                <c:ptCount val="21"/>
                <c:pt idx="0">
                  <c:v>0.16666666666666666</c:v>
                </c:pt>
                <c:pt idx="1">
                  <c:v>0.274879540400296</c:v>
                </c:pt>
                <c:pt idx="2">
                  <c:v>0.36576862490733802</c:v>
                </c:pt>
                <c:pt idx="3">
                  <c:v>0.43433793550778299</c:v>
                </c:pt>
                <c:pt idx="4">
                  <c:v>0.48062222016308298</c:v>
                </c:pt>
                <c:pt idx="5">
                  <c:v>0.51634312453669295</c:v>
                </c:pt>
                <c:pt idx="6">
                  <c:v>0.54273999258710104</c:v>
                </c:pt>
                <c:pt idx="7">
                  <c:v>0.56329920311341697</c:v>
                </c:pt>
                <c:pt idx="8">
                  <c:v>0.57875046330615199</c:v>
                </c:pt>
                <c:pt idx="9">
                  <c:v>0.59244116011860604</c:v>
                </c:pt>
                <c:pt idx="10">
                  <c:v>0.60411647516679001</c:v>
                </c:pt>
                <c:pt idx="11">
                  <c:v>0.61371849518161603</c:v>
                </c:pt>
                <c:pt idx="12">
                  <c:v>0.62135146404744201</c:v>
                </c:pt>
                <c:pt idx="13">
                  <c:v>0.62832422164566304</c:v>
                </c:pt>
                <c:pt idx="14">
                  <c:v>0.63416187916975497</c:v>
                </c:pt>
                <c:pt idx="15">
                  <c:v>0.63957097850259403</c:v>
                </c:pt>
                <c:pt idx="16">
                  <c:v>0.64433144922164498</c:v>
                </c:pt>
                <c:pt idx="17">
                  <c:v>0.64873285767234901</c:v>
                </c:pt>
                <c:pt idx="18">
                  <c:v>0.65263621200889499</c:v>
                </c:pt>
                <c:pt idx="19">
                  <c:v>0.65583302446256397</c:v>
                </c:pt>
                <c:pt idx="20">
                  <c:v>0.65872868791697503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6A24-47DD-8603-B2CDE2AC862E}"/>
            </c:ext>
          </c:extLst>
        </c:ser>
        <c:ser>
          <c:idx val="4"/>
          <c:order val="4"/>
          <c:tx>
            <c:v>80n2h</c:v>
          </c:tx>
          <c:spPr>
            <a:ln w="19050" cap="rnd">
              <a:solidFill>
                <a:schemeClr val="bg1">
                  <a:lumMod val="50000"/>
                  <a:alpha val="52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Sheet1!$I$4:$I$24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Sheet1!$K$4:$K$24</c:f>
              <c:numCache>
                <c:formatCode>0%</c:formatCode>
                <c:ptCount val="21"/>
                <c:pt idx="0">
                  <c:v>0.16666666666666666</c:v>
                </c:pt>
                <c:pt idx="1">
                  <c:v>0.26969051148999201</c:v>
                </c:pt>
                <c:pt idx="2">
                  <c:v>0.35583070793180099</c:v>
                </c:pt>
                <c:pt idx="3">
                  <c:v>0.41637323943661902</c:v>
                </c:pt>
                <c:pt idx="4">
                  <c:v>0.46054948109710803</c:v>
                </c:pt>
                <c:pt idx="5">
                  <c:v>0.49179948109710803</c:v>
                </c:pt>
                <c:pt idx="6">
                  <c:v>0.51481421423276497</c:v>
                </c:pt>
                <c:pt idx="7">
                  <c:v>0.53236193476649296</c:v>
                </c:pt>
                <c:pt idx="8">
                  <c:v>0.54577464788732399</c:v>
                </c:pt>
                <c:pt idx="9">
                  <c:v>0.55643068939955498</c:v>
                </c:pt>
                <c:pt idx="10">
                  <c:v>0.56415631949592204</c:v>
                </c:pt>
                <c:pt idx="11">
                  <c:v>0.56941484432913203</c:v>
                </c:pt>
                <c:pt idx="12">
                  <c:v>0.57421006300963595</c:v>
                </c:pt>
                <c:pt idx="13">
                  <c:v>0.57733737954039999</c:v>
                </c:pt>
                <c:pt idx="14">
                  <c:v>0.57866938472942897</c:v>
                </c:pt>
                <c:pt idx="15">
                  <c:v>0.57775435507783501</c:v>
                </c:pt>
                <c:pt idx="16">
                  <c:v>0.57429114158635997</c:v>
                </c:pt>
                <c:pt idx="17">
                  <c:v>0.56650759822090402</c:v>
                </c:pt>
                <c:pt idx="18">
                  <c:v>0.55398674944403203</c:v>
                </c:pt>
                <c:pt idx="19">
                  <c:v>0.53310322461082205</c:v>
                </c:pt>
                <c:pt idx="20">
                  <c:v>0.50067179392142303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6A24-47DD-8603-B2CDE2AC862E}"/>
            </c:ext>
          </c:extLst>
        </c:ser>
        <c:ser>
          <c:idx val="5"/>
          <c:order val="5"/>
          <c:tx>
            <c:v>80n3h</c:v>
          </c:tx>
          <c:spPr>
            <a:ln w="19050" cap="rnd">
              <a:solidFill>
                <a:schemeClr val="bg1">
                  <a:lumMod val="75000"/>
                  <a:alpha val="52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Sheet1!$I$4:$I$24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Sheet1!$L$4:$L$24</c:f>
              <c:numCache>
                <c:formatCode>0%</c:formatCode>
                <c:ptCount val="21"/>
                <c:pt idx="0">
                  <c:v>0.16666666666666666</c:v>
                </c:pt>
                <c:pt idx="1">
                  <c:v>0.24410442920681899</c:v>
                </c:pt>
                <c:pt idx="2">
                  <c:v>0.33907060785767201</c:v>
                </c:pt>
                <c:pt idx="3">
                  <c:v>0.40468634173461798</c:v>
                </c:pt>
                <c:pt idx="4">
                  <c:v>0.43870459599703399</c:v>
                </c:pt>
                <c:pt idx="5">
                  <c:v>0.45376204595997</c:v>
                </c:pt>
                <c:pt idx="6">
                  <c:v>0.45700518902891002</c:v>
                </c:pt>
                <c:pt idx="7">
                  <c:v>0.45251111934766403</c:v>
                </c:pt>
                <c:pt idx="8">
                  <c:v>0.438716178650852</c:v>
                </c:pt>
                <c:pt idx="9">
                  <c:v>0.41945422535211202</c:v>
                </c:pt>
                <c:pt idx="10">
                  <c:v>0.39221182357301698</c:v>
                </c:pt>
                <c:pt idx="11">
                  <c:v>0.36055643068939902</c:v>
                </c:pt>
                <c:pt idx="12">
                  <c:v>0.331530300222386</c:v>
                </c:pt>
                <c:pt idx="13">
                  <c:v>0.30631486286137799</c:v>
                </c:pt>
                <c:pt idx="14">
                  <c:v>0.28634636767976201</c:v>
                </c:pt>
                <c:pt idx="15">
                  <c:v>0.26889130837657499</c:v>
                </c:pt>
                <c:pt idx="16">
                  <c:v>0.25598823202372101</c:v>
                </c:pt>
                <c:pt idx="17">
                  <c:v>0.24182264640474399</c:v>
                </c:pt>
                <c:pt idx="18">
                  <c:v>0.227657060785767</c:v>
                </c:pt>
                <c:pt idx="19">
                  <c:v>0.214661323202372</c:v>
                </c:pt>
                <c:pt idx="20">
                  <c:v>0.205476278724981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6A24-47DD-8603-B2CDE2AC862E}"/>
            </c:ext>
          </c:extLst>
        </c:ser>
        <c:ser>
          <c:idx val="6"/>
          <c:order val="6"/>
          <c:tx>
            <c:v>120 n/hl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Sheet1!$O$4:$O$24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Sheet1!$P$4:$P$24</c:f>
              <c:numCache>
                <c:formatCode>0%</c:formatCode>
                <c:ptCount val="21"/>
                <c:pt idx="0">
                  <c:v>0.16666666666666666</c:v>
                </c:pt>
                <c:pt idx="1">
                  <c:v>0.29978224610822801</c:v>
                </c:pt>
                <c:pt idx="2">
                  <c:v>0.400910396590066</c:v>
                </c:pt>
                <c:pt idx="3">
                  <c:v>0.47061480726464</c:v>
                </c:pt>
                <c:pt idx="4">
                  <c:v>0.51977159006671603</c:v>
                </c:pt>
                <c:pt idx="5">
                  <c:v>0.55404466271312003</c:v>
                </c:pt>
                <c:pt idx="6">
                  <c:v>0.57914427353595199</c:v>
                </c:pt>
                <c:pt idx="7">
                  <c:v>0.59751436249073298</c:v>
                </c:pt>
                <c:pt idx="8">
                  <c:v>0.61198109710896897</c:v>
                </c:pt>
                <c:pt idx="9">
                  <c:v>0.62343634173461804</c:v>
                </c:pt>
                <c:pt idx="10">
                  <c:v>0.63281829132690803</c:v>
                </c:pt>
                <c:pt idx="11">
                  <c:v>0.64120413269088194</c:v>
                </c:pt>
                <c:pt idx="12">
                  <c:v>0.64751667902149701</c:v>
                </c:pt>
                <c:pt idx="13">
                  <c:v>0.65329642327650095</c:v>
                </c:pt>
                <c:pt idx="14">
                  <c:v>0.65847386953298703</c:v>
                </c:pt>
                <c:pt idx="15">
                  <c:v>0.66272470348406198</c:v>
                </c:pt>
                <c:pt idx="16">
                  <c:v>0.66717244255003705</c:v>
                </c:pt>
                <c:pt idx="17">
                  <c:v>0.67068198665678203</c:v>
                </c:pt>
                <c:pt idx="18">
                  <c:v>0.67397146034099298</c:v>
                </c:pt>
                <c:pt idx="19">
                  <c:v>0.67699453298739798</c:v>
                </c:pt>
                <c:pt idx="20">
                  <c:v>0.67950796886582598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6A24-47DD-8603-B2CDE2AC862E}"/>
            </c:ext>
          </c:extLst>
        </c:ser>
        <c:ser>
          <c:idx val="7"/>
          <c:order val="7"/>
          <c:tx>
            <c:v>120n2h</c:v>
          </c:tx>
          <c:spPr>
            <a:ln w="19050" cap="rnd">
              <a:solidFill>
                <a:schemeClr val="bg1">
                  <a:lumMod val="50000"/>
                  <a:alpha val="52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Sheet1!$O$4:$O$24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Sheet1!$Q$4:$Q$24</c:f>
              <c:numCache>
                <c:formatCode>0%</c:formatCode>
                <c:ptCount val="21"/>
                <c:pt idx="0">
                  <c:v>0.16666666666666666</c:v>
                </c:pt>
                <c:pt idx="1">
                  <c:v>0.326850908</c:v>
                </c:pt>
                <c:pt idx="2">
                  <c:v>0.42859293900000001</c:v>
                </c:pt>
                <c:pt idx="3">
                  <c:v>0.48870691300000002</c:v>
                </c:pt>
                <c:pt idx="4">
                  <c:v>0.52834275399999997</c:v>
                </c:pt>
                <c:pt idx="5">
                  <c:v>0.55611795799999997</c:v>
                </c:pt>
                <c:pt idx="6">
                  <c:v>0.57587796499999999</c:v>
                </c:pt>
                <c:pt idx="7">
                  <c:v>0.58995089000000001</c:v>
                </c:pt>
                <c:pt idx="8">
                  <c:v>0.60170728299999998</c:v>
                </c:pt>
                <c:pt idx="9">
                  <c:v>0.61045218700000003</c:v>
                </c:pt>
                <c:pt idx="10">
                  <c:v>0.617285953</c:v>
                </c:pt>
                <c:pt idx="11">
                  <c:v>0.62260239100000003</c:v>
                </c:pt>
                <c:pt idx="12">
                  <c:v>0.62611193499999995</c:v>
                </c:pt>
                <c:pt idx="13">
                  <c:v>0.62881069300000003</c:v>
                </c:pt>
                <c:pt idx="14">
                  <c:v>0.630606004</c:v>
                </c:pt>
                <c:pt idx="15">
                  <c:v>0.63284145700000005</c:v>
                </c:pt>
                <c:pt idx="16">
                  <c:v>0.63379123400000004</c:v>
                </c:pt>
                <c:pt idx="17">
                  <c:v>0.63420821000000005</c:v>
                </c:pt>
                <c:pt idx="18">
                  <c:v>0.63318893600000004</c:v>
                </c:pt>
                <c:pt idx="19">
                  <c:v>0.632250741</c:v>
                </c:pt>
                <c:pt idx="20">
                  <c:v>0.63084923999999998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6A24-47DD-8603-B2CDE2AC862E}"/>
            </c:ext>
          </c:extLst>
        </c:ser>
        <c:ser>
          <c:idx val="8"/>
          <c:order val="8"/>
          <c:tx>
            <c:v>120n3h</c:v>
          </c:tx>
          <c:spPr>
            <a:ln w="19050" cap="rnd">
              <a:solidFill>
                <a:schemeClr val="bg1">
                  <a:lumMod val="75000"/>
                  <a:alpha val="52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Sheet1!$O$4:$O$24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Sheet1!$R$4:$R$24</c:f>
              <c:numCache>
                <c:formatCode>0%</c:formatCode>
                <c:ptCount val="21"/>
                <c:pt idx="0">
                  <c:v>0.16666666666666666</c:v>
                </c:pt>
                <c:pt idx="1">
                  <c:v>0.28379818383988098</c:v>
                </c:pt>
                <c:pt idx="2">
                  <c:v>0.385354892512972</c:v>
                </c:pt>
                <c:pt idx="3">
                  <c:v>0.44365038917716798</c:v>
                </c:pt>
                <c:pt idx="4">
                  <c:v>0.46901640103780501</c:v>
                </c:pt>
                <c:pt idx="5">
                  <c:v>0.46844885100074102</c:v>
                </c:pt>
                <c:pt idx="6">
                  <c:v>0.45120227946627101</c:v>
                </c:pt>
                <c:pt idx="7">
                  <c:v>0.41633849147516599</c:v>
                </c:pt>
                <c:pt idx="8">
                  <c:v>0.37179160489251201</c:v>
                </c:pt>
                <c:pt idx="9">
                  <c:v>0.32978131949592199</c:v>
                </c:pt>
                <c:pt idx="10">
                  <c:v>0.28724981467753802</c:v>
                </c:pt>
                <c:pt idx="11">
                  <c:v>0.25920820978502501</c:v>
                </c:pt>
                <c:pt idx="12">
                  <c:v>0.26301890289103003</c:v>
                </c:pt>
                <c:pt idx="13">
                  <c:v>0.27165956263899099</c:v>
                </c:pt>
                <c:pt idx="14">
                  <c:v>0.27621154558932498</c:v>
                </c:pt>
                <c:pt idx="15">
                  <c:v>0.28406458487768699</c:v>
                </c:pt>
                <c:pt idx="16">
                  <c:v>0.28655485544847997</c:v>
                </c:pt>
                <c:pt idx="17">
                  <c:v>0.29264733135656001</c:v>
                </c:pt>
                <c:pt idx="18">
                  <c:v>0.298288083765752</c:v>
                </c:pt>
                <c:pt idx="19">
                  <c:v>0.29723406226834598</c:v>
                </c:pt>
                <c:pt idx="20">
                  <c:v>0.290446627131208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6A24-47DD-8603-B2CDE2AC862E}"/>
            </c:ext>
          </c:extLst>
        </c:ser>
        <c:ser>
          <c:idx val="9"/>
          <c:order val="9"/>
          <c:tx>
            <c:v>160 n/hl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Sheet1!$U$4:$U$24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Sheet1!$V$4:$V$24</c:f>
              <c:numCache>
                <c:formatCode>0%</c:formatCode>
                <c:ptCount val="21"/>
                <c:pt idx="0">
                  <c:v>0.16666666666666666</c:v>
                </c:pt>
                <c:pt idx="1">
                  <c:v>0.31958858400000001</c:v>
                </c:pt>
                <c:pt idx="2">
                  <c:v>0.43996710500000002</c:v>
                </c:pt>
                <c:pt idx="3">
                  <c:v>0.51406134199999998</c:v>
                </c:pt>
                <c:pt idx="4">
                  <c:v>0.55778585999999997</c:v>
                </c:pt>
                <c:pt idx="5">
                  <c:v>0.58588537799999996</c:v>
                </c:pt>
                <c:pt idx="6">
                  <c:v>0.60609710900000002</c:v>
                </c:pt>
                <c:pt idx="7">
                  <c:v>0.62167577799999996</c:v>
                </c:pt>
                <c:pt idx="8">
                  <c:v>0.63179901800000005</c:v>
                </c:pt>
                <c:pt idx="9">
                  <c:v>0.641690604</c:v>
                </c:pt>
                <c:pt idx="10">
                  <c:v>0.64910350299999997</c:v>
                </c:pt>
                <c:pt idx="11">
                  <c:v>0.65519597900000004</c:v>
                </c:pt>
                <c:pt idx="12">
                  <c:v>0.66055874699999995</c:v>
                </c:pt>
                <c:pt idx="13">
                  <c:v>0.66520339100000003</c:v>
                </c:pt>
                <c:pt idx="14">
                  <c:v>0.66902566699999999</c:v>
                </c:pt>
                <c:pt idx="15">
                  <c:v>0.67259312500000001</c:v>
                </c:pt>
                <c:pt idx="16">
                  <c:v>0.67575518899999998</c:v>
                </c:pt>
                <c:pt idx="17">
                  <c:v>0.67867401800000005</c:v>
                </c:pt>
                <c:pt idx="18">
                  <c:v>0.68147701999999999</c:v>
                </c:pt>
                <c:pt idx="19">
                  <c:v>0.68404836899999999</c:v>
                </c:pt>
                <c:pt idx="20">
                  <c:v>0.68627223900000001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6A24-47DD-8603-B2CDE2AC862E}"/>
            </c:ext>
          </c:extLst>
        </c:ser>
        <c:ser>
          <c:idx val="13"/>
          <c:order val="10"/>
          <c:tx>
            <c:v>160n2h</c:v>
          </c:tx>
          <c:spPr>
            <a:ln w="19050" cap="rnd">
              <a:solidFill>
                <a:schemeClr val="bg1">
                  <a:lumMod val="50000"/>
                  <a:alpha val="52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Sheet1!$U$4:$U$24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Sheet1!$W$4:$W$24</c:f>
              <c:numCache>
                <c:formatCode>0%</c:formatCode>
                <c:ptCount val="21"/>
                <c:pt idx="0">
                  <c:v>0.16666666666666666</c:v>
                </c:pt>
                <c:pt idx="1">
                  <c:v>0.34322878057820599</c:v>
                </c:pt>
                <c:pt idx="2">
                  <c:v>0.44011767976278698</c:v>
                </c:pt>
                <c:pt idx="3">
                  <c:v>0.49828576723498802</c:v>
                </c:pt>
                <c:pt idx="4">
                  <c:v>0.53515335433654498</c:v>
                </c:pt>
                <c:pt idx="5">
                  <c:v>0.55975491104521802</c:v>
                </c:pt>
                <c:pt idx="6">
                  <c:v>0.57753428465529999</c:v>
                </c:pt>
                <c:pt idx="7">
                  <c:v>0.58991614158635997</c:v>
                </c:pt>
                <c:pt idx="8">
                  <c:v>0.59995830244625603</c:v>
                </c:pt>
                <c:pt idx="9">
                  <c:v>0.60715113046701197</c:v>
                </c:pt>
                <c:pt idx="10">
                  <c:v>0.612143254262416</c:v>
                </c:pt>
                <c:pt idx="11">
                  <c:v>0.61582653817642696</c:v>
                </c:pt>
                <c:pt idx="12">
                  <c:v>0.61865270570793096</c:v>
                </c:pt>
                <c:pt idx="13">
                  <c:v>0.61952140474425499</c:v>
                </c:pt>
                <c:pt idx="14">
                  <c:v>0.61918550778354298</c:v>
                </c:pt>
                <c:pt idx="15">
                  <c:v>0.617795589325426</c:v>
                </c:pt>
                <c:pt idx="16">
                  <c:v>0.61439028910303894</c:v>
                </c:pt>
                <c:pt idx="17">
                  <c:v>0.60676890289103003</c:v>
                </c:pt>
                <c:pt idx="18">
                  <c:v>0.59413222757598205</c:v>
                </c:pt>
                <c:pt idx="19">
                  <c:v>0.57359618235730103</c:v>
                </c:pt>
                <c:pt idx="20">
                  <c:v>0.54349286508524797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6A24-47DD-8603-B2CDE2AC862E}"/>
            </c:ext>
          </c:extLst>
        </c:ser>
        <c:ser>
          <c:idx val="14"/>
          <c:order val="11"/>
          <c:tx>
            <c:v>160n3h</c:v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Sheet1!$U$4:$U$24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Sheet1!$X$4:$X$24</c:f>
              <c:numCache>
                <c:formatCode>0%</c:formatCode>
                <c:ptCount val="21"/>
                <c:pt idx="0">
                  <c:v>0.16666666666666666</c:v>
                </c:pt>
                <c:pt idx="1">
                  <c:v>0.37742077499999999</c:v>
                </c:pt>
                <c:pt idx="2">
                  <c:v>0.47296608600000001</c:v>
                </c:pt>
                <c:pt idx="3">
                  <c:v>0.51290307599999996</c:v>
                </c:pt>
                <c:pt idx="4">
                  <c:v>0.531412157</c:v>
                </c:pt>
                <c:pt idx="5">
                  <c:v>0.531852298</c:v>
                </c:pt>
                <c:pt idx="6">
                  <c:v>0.51464047400000001</c:v>
                </c:pt>
                <c:pt idx="7">
                  <c:v>0.482475445</c:v>
                </c:pt>
                <c:pt idx="8">
                  <c:v>0.43723359899999997</c:v>
                </c:pt>
                <c:pt idx="9">
                  <c:v>0.386686898</c:v>
                </c:pt>
                <c:pt idx="10">
                  <c:v>0.33281597499999999</c:v>
                </c:pt>
                <c:pt idx="11">
                  <c:v>0.30302538899999998</c:v>
                </c:pt>
                <c:pt idx="12">
                  <c:v>0.27940835800000002</c:v>
                </c:pt>
                <c:pt idx="13">
                  <c:v>0.26015798699999998</c:v>
                </c:pt>
                <c:pt idx="14">
                  <c:v>0.281620645</c:v>
                </c:pt>
                <c:pt idx="15">
                  <c:v>0.31742262799999998</c:v>
                </c:pt>
                <c:pt idx="16">
                  <c:v>0.334229059</c:v>
                </c:pt>
                <c:pt idx="17">
                  <c:v>0.33743745400000003</c:v>
                </c:pt>
                <c:pt idx="18">
                  <c:v>0.31712147899999998</c:v>
                </c:pt>
                <c:pt idx="19">
                  <c:v>0.30087101599999999</c:v>
                </c:pt>
                <c:pt idx="20">
                  <c:v>0.27450889499999998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6A24-47DD-8603-B2CDE2AC862E}"/>
            </c:ext>
          </c:extLst>
        </c:ser>
        <c:ser>
          <c:idx val="12"/>
          <c:order val="12"/>
          <c:tx>
            <c:v>200 n/hl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Sheet1!$AA$4:$AA$24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Sheet1!$AB$4:$AB$24</c:f>
              <c:numCache>
                <c:formatCode>0%</c:formatCode>
                <c:ptCount val="21"/>
                <c:pt idx="0">
                  <c:v>0.16666666666666666</c:v>
                </c:pt>
                <c:pt idx="1">
                  <c:v>0.33148397000000002</c:v>
                </c:pt>
                <c:pt idx="2">
                  <c:v>0.456669292</c:v>
                </c:pt>
                <c:pt idx="3">
                  <c:v>0.52711499299999998</c:v>
                </c:pt>
                <c:pt idx="4">
                  <c:v>0.57036462200000004</c:v>
                </c:pt>
                <c:pt idx="5">
                  <c:v>0.59886953300000001</c:v>
                </c:pt>
                <c:pt idx="6">
                  <c:v>0.61759868399999995</c:v>
                </c:pt>
                <c:pt idx="7">
                  <c:v>0.63190326200000002</c:v>
                </c:pt>
                <c:pt idx="8">
                  <c:v>0.64238556300000005</c:v>
                </c:pt>
                <c:pt idx="9">
                  <c:v>0.65167485199999997</c:v>
                </c:pt>
                <c:pt idx="10">
                  <c:v>0.65841595600000002</c:v>
                </c:pt>
                <c:pt idx="11">
                  <c:v>0.66445051899999996</c:v>
                </c:pt>
                <c:pt idx="12">
                  <c:v>0.66934998099999998</c:v>
                </c:pt>
                <c:pt idx="13">
                  <c:v>0.67391354699999995</c:v>
                </c:pt>
                <c:pt idx="14">
                  <c:v>0.67742309099999998</c:v>
                </c:pt>
                <c:pt idx="15">
                  <c:v>0.68104846200000002</c:v>
                </c:pt>
                <c:pt idx="16">
                  <c:v>0.68409469999999994</c:v>
                </c:pt>
                <c:pt idx="17">
                  <c:v>0.68666604899999995</c:v>
                </c:pt>
                <c:pt idx="18">
                  <c:v>0.68897099699999997</c:v>
                </c:pt>
                <c:pt idx="19">
                  <c:v>0.69146126799999996</c:v>
                </c:pt>
                <c:pt idx="20">
                  <c:v>0.69301334299999995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D-6A24-47DD-8603-B2CDE2AC862E}"/>
            </c:ext>
          </c:extLst>
        </c:ser>
        <c:ser>
          <c:idx val="10"/>
          <c:order val="13"/>
          <c:tx>
            <c:v>200n2h</c:v>
          </c:tx>
          <c:spPr>
            <a:ln w="19050" cap="rnd">
              <a:solidFill>
                <a:schemeClr val="bg1">
                  <a:lumMod val="50000"/>
                  <a:alpha val="52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5">
                    <a:lumMod val="60000"/>
                  </a:schemeClr>
                </a:solidFill>
                <a:prstDash val="sysDot"/>
              </a:ln>
              <a:effectLst/>
            </c:spPr>
            <c:trendlineType val="power"/>
            <c:dispRSqr val="0"/>
            <c:dispEq val="0"/>
          </c:trendline>
          <c:xVal>
            <c:numRef>
              <c:f>Sheet1!$AA$4:$AA$24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Sheet1!$AC$4:$AC$24</c:f>
              <c:numCache>
                <c:formatCode>0%</c:formatCode>
                <c:ptCount val="21"/>
                <c:pt idx="0">
                  <c:v>0.16666666666666666</c:v>
                </c:pt>
                <c:pt idx="1">
                  <c:v>0.36948700000000001</c:v>
                </c:pt>
                <c:pt idx="2">
                  <c:v>0.47517799999999999</c:v>
                </c:pt>
                <c:pt idx="3">
                  <c:v>0.53045100000000001</c:v>
                </c:pt>
                <c:pt idx="4">
                  <c:v>0.563809</c:v>
                </c:pt>
                <c:pt idx="5">
                  <c:v>0.58526</c:v>
                </c:pt>
                <c:pt idx="6">
                  <c:v>0.601128</c:v>
                </c:pt>
                <c:pt idx="7">
                  <c:v>0.61244399999999999</c:v>
                </c:pt>
                <c:pt idx="8">
                  <c:v>0.620888</c:v>
                </c:pt>
                <c:pt idx="9">
                  <c:v>0.62834699999999999</c:v>
                </c:pt>
                <c:pt idx="10">
                  <c:v>0.63448599999999999</c:v>
                </c:pt>
                <c:pt idx="11">
                  <c:v>0.63911899999999999</c:v>
                </c:pt>
                <c:pt idx="12">
                  <c:v>0.64250099999999999</c:v>
                </c:pt>
                <c:pt idx="13">
                  <c:v>0.645895</c:v>
                </c:pt>
                <c:pt idx="14">
                  <c:v>0.64866299999999999</c:v>
                </c:pt>
                <c:pt idx="15">
                  <c:v>0.65089900000000001</c:v>
                </c:pt>
                <c:pt idx="16">
                  <c:v>0.65271699999999999</c:v>
                </c:pt>
                <c:pt idx="17">
                  <c:v>0.654142</c:v>
                </c:pt>
                <c:pt idx="18">
                  <c:v>0.655277</c:v>
                </c:pt>
                <c:pt idx="19">
                  <c:v>0.65620400000000001</c:v>
                </c:pt>
                <c:pt idx="20">
                  <c:v>0.656586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F-6A24-47DD-8603-B2CDE2AC862E}"/>
            </c:ext>
          </c:extLst>
        </c:ser>
        <c:ser>
          <c:idx val="11"/>
          <c:order val="14"/>
          <c:tx>
            <c:v>200n3h</c:v>
          </c:tx>
          <c:spPr>
            <a:ln w="19050" cap="rnd">
              <a:solidFill>
                <a:schemeClr val="bg1">
                  <a:lumMod val="75000"/>
                  <a:alpha val="52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Sheet1!$AA$4:$AA$24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Sheet1!$AD$4:$AD$24</c:f>
              <c:numCache>
                <c:formatCode>0%</c:formatCode>
                <c:ptCount val="21"/>
                <c:pt idx="0">
                  <c:v>0.16666666666666666</c:v>
                </c:pt>
                <c:pt idx="1">
                  <c:v>0.39963630500000002</c:v>
                </c:pt>
                <c:pt idx="2">
                  <c:v>0.482869255</c:v>
                </c:pt>
                <c:pt idx="3">
                  <c:v>0.50762138599999995</c:v>
                </c:pt>
                <c:pt idx="4">
                  <c:v>0.51060971099999997</c:v>
                </c:pt>
                <c:pt idx="5">
                  <c:v>0.49520478099999998</c:v>
                </c:pt>
                <c:pt idx="6">
                  <c:v>0.45829086400000002</c:v>
                </c:pt>
                <c:pt idx="7">
                  <c:v>0.41258571199999999</c:v>
                </c:pt>
                <c:pt idx="8">
                  <c:v>0.36412388800000001</c:v>
                </c:pt>
                <c:pt idx="9">
                  <c:v>0.319078947</c:v>
                </c:pt>
                <c:pt idx="10">
                  <c:v>0.28987907699999999</c:v>
                </c:pt>
                <c:pt idx="11">
                  <c:v>0.29773211599999999</c:v>
                </c:pt>
                <c:pt idx="12">
                  <c:v>0.324881857</c:v>
                </c:pt>
                <c:pt idx="13">
                  <c:v>0.365119996</c:v>
                </c:pt>
                <c:pt idx="14">
                  <c:v>0.37919292100000002</c:v>
                </c:pt>
                <c:pt idx="15">
                  <c:v>0.38836638299999998</c:v>
                </c:pt>
                <c:pt idx="16">
                  <c:v>0.39015011100000002</c:v>
                </c:pt>
                <c:pt idx="17">
                  <c:v>0.36809673799999998</c:v>
                </c:pt>
                <c:pt idx="18">
                  <c:v>0.33671932900000001</c:v>
                </c:pt>
                <c:pt idx="19">
                  <c:v>0.31331078600000001</c:v>
                </c:pt>
                <c:pt idx="20">
                  <c:v>0.28719190100000003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0-6A24-47DD-8603-B2CDE2AC86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1095544"/>
        <c:axId val="461101448"/>
      </c:scatterChart>
      <c:valAx>
        <c:axId val="461095544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/>
                  <a:t>Iterations</a:t>
                </a:r>
                <a:r>
                  <a:rPr lang="en-GB" sz="1800" baseline="0" dirty="0"/>
                  <a:t> of training on training set</a:t>
                </a:r>
                <a:endParaRPr lang="en-GB" sz="1800" dirty="0"/>
              </a:p>
            </c:rich>
          </c:tx>
          <c:layout>
            <c:manualLayout>
              <c:xMode val="edge"/>
              <c:yMode val="edge"/>
              <c:x val="0.15553683371718274"/>
              <c:y val="0.948954238047256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101448"/>
        <c:crosses val="autoZero"/>
        <c:crossBetween val="midCat"/>
      </c:valAx>
      <c:valAx>
        <c:axId val="461101448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 dirty="0"/>
                  <a:t>Testing set guess</a:t>
                </a:r>
                <a:r>
                  <a:rPr lang="en-GB" sz="2000" baseline="0" dirty="0"/>
                  <a:t> accuracy</a:t>
                </a:r>
                <a:endParaRPr lang="en-GB" sz="2000" dirty="0"/>
              </a:p>
            </c:rich>
          </c:tx>
          <c:layout>
            <c:manualLayout>
              <c:xMode val="edge"/>
              <c:yMode val="edge"/>
              <c:x val="1.1279971356274388E-2"/>
              <c:y val="0.380889416341540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095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E78AC-B4A4-458B-8822-03BBDC9683D4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5BD2E-A4B9-40EB-AC36-B6B6274DF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18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“Talking about … “</a:t>
            </a:r>
          </a:p>
          <a:p>
            <a:endParaRPr lang="en-GB" dirty="0"/>
          </a:p>
          <a:p>
            <a:r>
              <a:rPr lang="en-GB" dirty="0"/>
              <a:t>“Will mention:</a:t>
            </a:r>
          </a:p>
          <a:p>
            <a:r>
              <a:rPr lang="en-GB" dirty="0"/>
              <a:t>Research</a:t>
            </a:r>
          </a:p>
          <a:p>
            <a:r>
              <a:rPr lang="en-GB" dirty="0"/>
              <a:t>Design Principles</a:t>
            </a:r>
          </a:p>
          <a:p>
            <a:r>
              <a:rPr lang="en-GB" dirty="0"/>
              <a:t>Conclusions</a:t>
            </a:r>
          </a:p>
          <a:p>
            <a:r>
              <a:rPr lang="en-GB" dirty="0"/>
              <a:t>Improvements”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5BD2E-A4B9-40EB-AC36-B6B6274DF03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100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5BD2E-A4B9-40EB-AC36-B6B6274DF03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709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5BD2E-A4B9-40EB-AC36-B6B6274DF03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215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- 40, 80, 120, 160, 200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layers – 1,2,3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dirty="0"/>
              <a:t>1/3 </a:t>
            </a:r>
            <a:r>
              <a:rPr lang="en-GB" b="0" i="0" kern="1200" dirty="0">
                <a:effectLst/>
                <a:latin typeface="+mn-lt"/>
                <a:ea typeface="+mn-ea"/>
                <a:cs typeface="+mn-cs"/>
              </a:rPr>
              <a:t>confidences below 50%</a:t>
            </a:r>
            <a:endParaRPr lang="en-GB" b="0" i="0" kern="1200" dirty="0">
              <a:latin typeface="+mn-lt"/>
              <a:cs typeface="Calibri"/>
            </a:endParaRPr>
          </a:p>
          <a:p>
            <a:r>
              <a:rPr lang="en-GB" dirty="0"/>
              <a:t>Actually 32% 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5BD2E-A4B9-40EB-AC36-B6B6274DF03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443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5BD2E-A4B9-40EB-AC36-B6B6274DF03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80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5BD2E-A4B9-40EB-AC36-B6B6274DF03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567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These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5BD2E-A4B9-40EB-AC36-B6B6274DF03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7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5BD2E-A4B9-40EB-AC36-B6B6274DF03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13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Network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5BD2E-A4B9-40EB-AC36-B6B6274DF03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41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Word to picture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5BD2E-A4B9-40EB-AC36-B6B6274DF03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485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Picture to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5BD2E-A4B9-40EB-AC36-B6B6274DF03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998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improvements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5BD2E-A4B9-40EB-AC36-B6B6274DF03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899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5BD2E-A4B9-40EB-AC36-B6B6274DF03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486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5BD2E-A4B9-40EB-AC36-B6B6274DF03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0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325E-4F72-434C-8F77-AA0A24843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2C9AB-61D7-4724-966D-7EC8E52E3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50CF0-80FE-41CB-9D2C-4D66C2095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3AB5-D8FD-492C-882E-81D12ACC92E8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AA6E8-2CB3-414A-82AC-14FB11F2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96214-B5D7-4187-9053-E573B691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3B77-B498-4FC2-B030-7C1AC4FDFE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23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E441-1C14-4440-AE7A-E4F96E65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26FBD-7C64-449E-A751-FC76F8CBA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8E740-5140-4E1B-B2EA-190F1497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3AB5-D8FD-492C-882E-81D12ACC92E8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EE86-12F8-4F43-96B6-2183ED68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F467C-C395-4814-AF6D-EC2766C7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3B77-B498-4FC2-B030-7C1AC4FDFE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96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2DB78-EE3A-4BB8-8988-9C5329094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E4EA6-13B9-4C74-88A6-A734009CC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6CDE9-3A48-4F65-90D1-8F667CA9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3AB5-D8FD-492C-882E-81D12ACC92E8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A123F-7C76-47F6-872C-C2A425F1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77835-C214-4F5D-AD28-CEE1DBEF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3B77-B498-4FC2-B030-7C1AC4FDFE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7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B418-DF90-43B4-8383-459D95EE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582AE-A551-4139-AD03-EE33AF0E2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77133-B561-4BDE-9275-E6FBB8B7D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3AB5-D8FD-492C-882E-81D12ACC92E8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C4F3-E116-4566-B159-E2545695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22F56-6BA7-451D-8D01-55E521C5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3B77-B498-4FC2-B030-7C1AC4FDFE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4381-89D1-4997-9930-F4B7C0A3E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8FFC7-8404-4D03-B2F4-EEF2007BC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6EBAF-D41B-49D7-8908-BAED6162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3AB5-D8FD-492C-882E-81D12ACC92E8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4A81C-758B-4A7E-877F-C3D14B68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F8FB7-4FDF-4D83-8FCC-02B2BDA0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3B77-B498-4FC2-B030-7C1AC4FDFE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48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ED6E-0C73-4C81-B973-75ABCD13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1AB4C-1CA5-4FA0-9683-34C00BE04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4EDE4-2866-47BB-81D8-A90B2C633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1CFF-AF4E-4193-A236-C88573A9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3AB5-D8FD-492C-882E-81D12ACC92E8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81D88-DF33-430C-AA39-E67CF8A4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B13DE-C4A4-48E0-881D-81F0B5B9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3B77-B498-4FC2-B030-7C1AC4FDFE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05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8BEF-608A-480B-917B-3929806F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8F5AE-D1CD-4FF5-9109-D4AD79EF9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9A09D-1A0B-4A0B-913B-E2BF8F757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6039F-B574-4BD7-84D5-683022856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7604C-97F4-4DCA-BA17-EDC88BB9B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FFD22-3F2D-46C4-910E-D8E3EE40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3AB5-D8FD-492C-882E-81D12ACC92E8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9B7A2-AD00-4EA9-B8BE-AE253C27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4E85A-1CA6-4DE0-BEAE-6239D841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3B77-B498-4FC2-B030-7C1AC4FDFE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5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EA4E-0BCC-452C-9193-5293B31A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93A9E-E411-4F15-A39C-35D63AFE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3AB5-D8FD-492C-882E-81D12ACC92E8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5A362-71D5-4B87-AD72-E1BF5B7C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0FD71-CCB0-4E71-89EA-57832BA4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3B77-B498-4FC2-B030-7C1AC4FDFE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48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8223C-9D79-4A5E-B11A-F2EDB158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3AB5-D8FD-492C-882E-81D12ACC92E8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95FC8-7F02-450F-89FB-41DEBEBF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F598B-77EB-4CF7-B53E-882319E6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3B77-B498-4FC2-B030-7C1AC4FDFE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50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266-E7E7-401B-AF9C-E31D6756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D6A9A-AC48-4F95-BCC0-E37102806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DCB91-1A5F-4DCF-B476-EB9A325A0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DFCB6-0232-4098-A0BE-711C0A8C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3AB5-D8FD-492C-882E-81D12ACC92E8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8A5AD-A91F-48D8-9AC8-D24AA671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D596F-EAF7-4B8F-A3EB-F08783C7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3B77-B498-4FC2-B030-7C1AC4FDFE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86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7536-7C81-4309-9220-001A3357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AB36C-2F3A-4030-A257-27A2AA530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24361-A412-496B-9F22-3723867A4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81D61-4121-47EA-9FD7-1A19F406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3AB5-D8FD-492C-882E-81D12ACC92E8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3BFCE-B141-467A-A865-D5E8A43F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D54C9-B846-44D5-9E60-7D7A7FCA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3B77-B498-4FC2-B030-7C1AC4FDFE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80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8A3D6-26DC-4891-95CA-DB5E9828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E72F5-9F64-49C6-B2AC-3BECEA5B2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B50F2-A21C-446E-8F8F-AD9997ABA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73AB5-D8FD-492C-882E-81D12ACC92E8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08F57-8F1C-4C50-BEBD-B93DBE2B5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C4362-2358-4A18-BF86-FD534A581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43B77-B498-4FC2-B030-7C1AC4FDFE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11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9F53-3008-4788-A896-D68FBA64A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Neural networks and languages</a:t>
            </a:r>
          </a:p>
        </p:txBody>
      </p:sp>
    </p:spTree>
    <p:extLst>
      <p:ext uri="{BB962C8B-B14F-4D97-AF65-F5344CB8AC3E}">
        <p14:creationId xmlns:p14="http://schemas.microsoft.com/office/powerpoint/2010/main" val="304154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yazo.com/1062b76115dc22cefc40509768222d4d.png">
            <a:extLst>
              <a:ext uri="{FF2B5EF4-FFF2-40B4-BE49-F238E27FC236}">
                <a16:creationId xmlns:a16="http://schemas.microsoft.com/office/drawing/2014/main" id="{559E02E5-B54A-48EE-A916-5730C8674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792" y="1427408"/>
            <a:ext cx="8070416" cy="400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6678ED-D7C7-4AB8-A6FD-89C58A6D4743}"/>
              </a:ext>
            </a:extLst>
          </p:cNvPr>
          <p:cNvSpPr txBox="1"/>
          <p:nvPr/>
        </p:nvSpPr>
        <p:spPr>
          <a:xfrm>
            <a:off x="219893" y="6224926"/>
            <a:ext cx="789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Running the program</a:t>
            </a:r>
          </a:p>
        </p:txBody>
      </p:sp>
    </p:spTree>
    <p:extLst>
      <p:ext uri="{BB962C8B-B14F-4D97-AF65-F5344CB8AC3E}">
        <p14:creationId xmlns:p14="http://schemas.microsoft.com/office/powerpoint/2010/main" val="2275824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74428C6-2926-4F99-B991-1495BF7ADC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9121112"/>
              </p:ext>
            </p:extLst>
          </p:nvPr>
        </p:nvGraphicFramePr>
        <p:xfrm>
          <a:off x="3628199" y="322150"/>
          <a:ext cx="5371030" cy="6213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ACB2AF-D7F8-4459-BB3D-F162B23E0F46}"/>
              </a:ext>
            </a:extLst>
          </p:cNvPr>
          <p:cNvSpPr txBox="1"/>
          <p:nvPr/>
        </p:nvSpPr>
        <p:spPr>
          <a:xfrm>
            <a:off x="219893" y="6224926"/>
            <a:ext cx="789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Results</a:t>
            </a:r>
          </a:p>
        </p:txBody>
      </p:sp>
      <p:sp>
        <p:nvSpPr>
          <p:cNvPr id="7" name="Rectangle 6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BCFA9B55-C902-454D-81D9-2B4AAC9E35D7}"/>
              </a:ext>
            </a:extLst>
          </p:cNvPr>
          <p:cNvSpPr/>
          <p:nvPr/>
        </p:nvSpPr>
        <p:spPr>
          <a:xfrm>
            <a:off x="11875771" y="6560697"/>
            <a:ext cx="268871" cy="2517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83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77D1-1AF7-48CD-A4CD-D5EDBE26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318"/>
            <a:ext cx="10515600" cy="1325563"/>
          </a:xfrm>
        </p:spPr>
        <p:txBody>
          <a:bodyPr/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7B1A1-0EFA-42E8-AA19-D8F01E951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69% accuracy out of these 6 languages</a:t>
            </a:r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Tried different styles of network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Analysed confidences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8AD280-91C2-40DE-9B36-6A6E8313A8B7}"/>
              </a:ext>
            </a:extLst>
          </p:cNvPr>
          <p:cNvGrpSpPr/>
          <p:nvPr/>
        </p:nvGrpSpPr>
        <p:grpSpPr>
          <a:xfrm>
            <a:off x="6781800" y="3642677"/>
            <a:ext cx="5000625" cy="2850198"/>
            <a:chOff x="6781800" y="3555365"/>
            <a:chExt cx="5000625" cy="2850198"/>
          </a:xfrm>
        </p:grpSpPr>
        <p:pic>
          <p:nvPicPr>
            <p:cNvPr id="4" name="Chart 22">
              <a:extLst>
                <a:ext uri="{FF2B5EF4-FFF2-40B4-BE49-F238E27FC236}">
                  <a16:creationId xmlns:a16="http://schemas.microsoft.com/office/drawing/2014/main" id="{42762407-8100-4544-953B-9AF5E47B98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-256"/>
            <a:stretch/>
          </p:blipFill>
          <p:spPr bwMode="auto">
            <a:xfrm>
              <a:off x="6781800" y="3555365"/>
              <a:ext cx="5000625" cy="28501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FF94B3-BC83-40D4-949A-70F7F9AD87BF}"/>
                </a:ext>
              </a:extLst>
            </p:cNvPr>
            <p:cNvSpPr/>
            <p:nvPr/>
          </p:nvSpPr>
          <p:spPr>
            <a:xfrm>
              <a:off x="9586888" y="3555365"/>
              <a:ext cx="2195537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Network Confidence</a:t>
              </a:r>
            </a:p>
          </p:txBody>
        </p:sp>
      </p:grp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E18FED88-B36E-4CCF-970B-34AAF9BB102C}"/>
              </a:ext>
            </a:extLst>
          </p:cNvPr>
          <p:cNvSpPr>
            <a:spLocks noChangeAspect="1"/>
          </p:cNvSpPr>
          <p:nvPr/>
        </p:nvSpPr>
        <p:spPr>
          <a:xfrm>
            <a:off x="6781800" y="3642677"/>
            <a:ext cx="300673" cy="3006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21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77D1-1AF7-48CD-A4CD-D5EDBE26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318"/>
            <a:ext cx="10515600" cy="1325563"/>
          </a:xfrm>
        </p:spPr>
        <p:txBody>
          <a:bodyPr/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What I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7B1A1-0EFA-42E8-AA19-D8F01E951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Programming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Matrix Calculus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Collecting data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Conclusions on data</a:t>
            </a:r>
          </a:p>
          <a:p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57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0169-E594-45BF-9B0C-0866ED5E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What I could do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4AD7C-EAE5-46B5-A2A9-53A2308A8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2275" cy="3975100"/>
          </a:xfrm>
        </p:spPr>
        <p:txBody>
          <a:bodyPr/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A different network model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Activation functions</a:t>
            </a:r>
          </a:p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More iterations</a:t>
            </a:r>
          </a:p>
        </p:txBody>
      </p:sp>
      <p:sp>
        <p:nvSpPr>
          <p:cNvPr id="4" name="Rectangle 3">
            <a:hlinkClick r:id="rId3" action="ppaction://hlinksldjump"/>
            <a:extLst>
              <a:ext uri="{FF2B5EF4-FFF2-40B4-BE49-F238E27FC236}">
                <a16:creationId xmlns:a16="http://schemas.microsoft.com/office/drawing/2014/main" id="{6E798FDF-10E4-4CB4-85ED-3A3722C0B887}"/>
              </a:ext>
            </a:extLst>
          </p:cNvPr>
          <p:cNvSpPr>
            <a:spLocks noChangeAspect="1"/>
          </p:cNvSpPr>
          <p:nvPr/>
        </p:nvSpPr>
        <p:spPr>
          <a:xfrm>
            <a:off x="3619500" y="2952748"/>
            <a:ext cx="287123" cy="2857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hlinkClick r:id="rId4" action="ppaction://hlinksldjump"/>
            <a:extLst>
              <a:ext uri="{FF2B5EF4-FFF2-40B4-BE49-F238E27FC236}">
                <a16:creationId xmlns:a16="http://schemas.microsoft.com/office/drawing/2014/main" id="{BABDF1F4-C80C-46CE-AD06-636E7F993B6D}"/>
              </a:ext>
            </a:extLst>
          </p:cNvPr>
          <p:cNvSpPr>
            <a:spLocks noChangeAspect="1"/>
          </p:cNvSpPr>
          <p:nvPr/>
        </p:nvSpPr>
        <p:spPr>
          <a:xfrm>
            <a:off x="4324350" y="2419349"/>
            <a:ext cx="287123" cy="2857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94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E4383D4-E4A0-4547-A32A-C5AA72CD13FC}"/>
              </a:ext>
            </a:extLst>
          </p:cNvPr>
          <p:cNvSpPr txBox="1"/>
          <p:nvPr/>
        </p:nvSpPr>
        <p:spPr>
          <a:xfrm>
            <a:off x="219893" y="6224926"/>
            <a:ext cx="789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Research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B26D9E-E474-4DB9-9056-A28E1886452B}"/>
              </a:ext>
            </a:extLst>
          </p:cNvPr>
          <p:cNvGrpSpPr>
            <a:grpSpLocks noChangeAspect="1"/>
          </p:cNvGrpSpPr>
          <p:nvPr/>
        </p:nvGrpSpPr>
        <p:grpSpPr>
          <a:xfrm>
            <a:off x="7015163" y="471735"/>
            <a:ext cx="3738561" cy="5679799"/>
            <a:chOff x="7541403" y="1130945"/>
            <a:chExt cx="3240241" cy="4922728"/>
          </a:xfrm>
        </p:grpSpPr>
        <p:pic>
          <p:nvPicPr>
            <p:cNvPr id="5126" name="Picture 6" descr="https://gyazo.com/ea2a165746f25c60eacc926a972e3728.png">
              <a:extLst>
                <a:ext uri="{FF2B5EF4-FFF2-40B4-BE49-F238E27FC236}">
                  <a16:creationId xmlns:a16="http://schemas.microsoft.com/office/drawing/2014/main" id="{74A10940-B5B5-4D0A-99A0-D3CE5E5D7B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1866"/>
            <a:stretch/>
          </p:blipFill>
          <p:spPr bwMode="auto">
            <a:xfrm>
              <a:off x="7545531" y="1130945"/>
              <a:ext cx="3231859" cy="45320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3D2DDD-FFD5-48C8-9C12-3EFFCB264203}"/>
                </a:ext>
              </a:extLst>
            </p:cNvPr>
            <p:cNvSpPr/>
            <p:nvPr/>
          </p:nvSpPr>
          <p:spPr>
            <a:xfrm>
              <a:off x="7541403" y="5693558"/>
              <a:ext cx="3240241" cy="3601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“Neural Networks and Deep Learning” – Chapter 2</a:t>
              </a:r>
            </a:p>
            <a:p>
              <a:pPr algn="ctr"/>
              <a:r>
                <a:rPr lang="en-US" sz="1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- Michael A. Nielson, 2015</a:t>
              </a:r>
              <a:endParaRPr lang="en-US" sz="10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77C30FB-193B-44C5-A89F-5176D450BCA9}"/>
              </a:ext>
            </a:extLst>
          </p:cNvPr>
          <p:cNvGrpSpPr>
            <a:grpSpLocks noChangeAspect="1"/>
          </p:cNvGrpSpPr>
          <p:nvPr/>
        </p:nvGrpSpPr>
        <p:grpSpPr>
          <a:xfrm>
            <a:off x="1138384" y="1359123"/>
            <a:ext cx="5167165" cy="3393424"/>
            <a:chOff x="727368" y="673324"/>
            <a:chExt cx="4162497" cy="27336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597CC3-362C-4E0A-94CC-D85CEEDE785B}"/>
                </a:ext>
              </a:extLst>
            </p:cNvPr>
            <p:cNvSpPr/>
            <p:nvPr/>
          </p:nvSpPr>
          <p:spPr>
            <a:xfrm>
              <a:off x="727368" y="3072244"/>
              <a:ext cx="4162497" cy="3347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"Predicting Languages with Racist Neural Networks"</a:t>
              </a:r>
            </a:p>
            <a:p>
              <a:pPr algn="ctr"/>
              <a:r>
                <a:rPr lang="en-US" sz="1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- Cary K. Huang, November 2016</a:t>
              </a:r>
              <a:endParaRPr lang="en-US" sz="10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pic>
          <p:nvPicPr>
            <p:cNvPr id="13" name="Picture 4" descr="https://gyazo.com/5fe4ec21f07a0bcb488f340be5b7a995.png">
              <a:extLst>
                <a:ext uri="{FF2B5EF4-FFF2-40B4-BE49-F238E27FC236}">
                  <a16:creationId xmlns:a16="http://schemas.microsoft.com/office/drawing/2014/main" id="{B7BC067F-E758-43FA-937C-DA739542E8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32" t="2606" r="2132" b="30219"/>
            <a:stretch/>
          </p:blipFill>
          <p:spPr bwMode="auto">
            <a:xfrm>
              <a:off x="731873" y="673324"/>
              <a:ext cx="4152715" cy="23667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5770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4133A9F-EA29-4EB8-B6C7-30FE283884E8}"/>
              </a:ext>
            </a:extLst>
          </p:cNvPr>
          <p:cNvGrpSpPr/>
          <p:nvPr/>
        </p:nvGrpSpPr>
        <p:grpSpPr>
          <a:xfrm>
            <a:off x="3091313" y="1733550"/>
            <a:ext cx="880007" cy="3390900"/>
            <a:chOff x="3014659" y="1428751"/>
            <a:chExt cx="880007" cy="33909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EB68CCD-AD8A-48F9-ACA8-C8456C93D2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4659" y="1428751"/>
              <a:ext cx="880007" cy="8572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162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EF7CB4-AA19-4E44-A359-4E4CE8D60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4659" y="2695577"/>
              <a:ext cx="857248" cy="8572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76.4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2CBE20D-1E2A-4EC2-9F35-90B47C3EE4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4659" y="3962403"/>
              <a:ext cx="857248" cy="8572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E86290-5FB0-4E8D-8AB9-3D20221D1D1E}"/>
              </a:ext>
            </a:extLst>
          </p:cNvPr>
          <p:cNvGrpSpPr/>
          <p:nvPr/>
        </p:nvGrpSpPr>
        <p:grpSpPr>
          <a:xfrm>
            <a:off x="7661408" y="2366963"/>
            <a:ext cx="857248" cy="2124074"/>
            <a:chOff x="7672384" y="2571752"/>
            <a:chExt cx="857248" cy="212407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5CF106-5F55-4DCF-8AE0-D6BEB3BD94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2384" y="2571752"/>
              <a:ext cx="857248" cy="8572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0.02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FF7CA-D6E2-408A-8D71-831990B236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2384" y="3838578"/>
              <a:ext cx="857248" cy="8572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0.01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751BDE-8614-4666-A54C-89630634EC42}"/>
              </a:ext>
            </a:extLst>
          </p:cNvPr>
          <p:cNvCxnSpPr>
            <a:cxnSpLocks/>
          </p:cNvCxnSpPr>
          <p:nvPr/>
        </p:nvCxnSpPr>
        <p:spPr>
          <a:xfrm>
            <a:off x="4315279" y="3429000"/>
            <a:ext cx="32270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B5B2DC-BA4D-443A-AE53-089169A95016}"/>
              </a:ext>
            </a:extLst>
          </p:cNvPr>
          <p:cNvGrpSpPr/>
          <p:nvPr/>
        </p:nvGrpSpPr>
        <p:grpSpPr>
          <a:xfrm>
            <a:off x="1494741" y="1869418"/>
            <a:ext cx="1413213" cy="3119164"/>
            <a:chOff x="682171" y="1869418"/>
            <a:chExt cx="2042424" cy="311916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842374-E9FB-4E54-8671-1A513E32796B}"/>
                </a:ext>
              </a:extLst>
            </p:cNvPr>
            <p:cNvSpPr/>
            <p:nvPr/>
          </p:nvSpPr>
          <p:spPr>
            <a:xfrm>
              <a:off x="682171" y="1869418"/>
              <a:ext cx="2042424" cy="5855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Height (cm)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ABB5FA7-E5BB-4B15-99A0-594AEF0FC5E6}"/>
                </a:ext>
              </a:extLst>
            </p:cNvPr>
            <p:cNvSpPr/>
            <p:nvPr/>
          </p:nvSpPr>
          <p:spPr>
            <a:xfrm>
              <a:off x="682171" y="3136244"/>
              <a:ext cx="2042424" cy="5855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Weight (kg)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ACD863E-29EA-4E92-A69F-CFF3DD74E84F}"/>
                </a:ext>
              </a:extLst>
            </p:cNvPr>
            <p:cNvSpPr/>
            <p:nvPr/>
          </p:nvSpPr>
          <p:spPr>
            <a:xfrm>
              <a:off x="682171" y="4403070"/>
              <a:ext cx="2042424" cy="5855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Age (</a:t>
              </a:r>
              <a:r>
                <a:rPr lang="en-GB" dirty="0" err="1">
                  <a:solidFill>
                    <a:schemeClr val="tx1"/>
                  </a:solidFill>
                </a:rPr>
                <a:t>yr</a:t>
              </a:r>
              <a:r>
                <a:rPr lang="en-GB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235B13-F27B-457C-AB50-E8E9CEA9B8EA}"/>
              </a:ext>
            </a:extLst>
          </p:cNvPr>
          <p:cNvGrpSpPr/>
          <p:nvPr/>
        </p:nvGrpSpPr>
        <p:grpSpPr>
          <a:xfrm>
            <a:off x="8701624" y="2502830"/>
            <a:ext cx="1763176" cy="1900231"/>
            <a:chOff x="682171" y="3136244"/>
            <a:chExt cx="2042424" cy="185233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8E684E-7C6B-46C4-9AE3-E844AF830C2F}"/>
                </a:ext>
              </a:extLst>
            </p:cNvPr>
            <p:cNvSpPr/>
            <p:nvPr/>
          </p:nvSpPr>
          <p:spPr>
            <a:xfrm>
              <a:off x="682171" y="3136244"/>
              <a:ext cx="2042424" cy="5855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Chance of X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D7935E-CEB8-463C-BAB8-C57845E9E360}"/>
                </a:ext>
              </a:extLst>
            </p:cNvPr>
            <p:cNvSpPr/>
            <p:nvPr/>
          </p:nvSpPr>
          <p:spPr>
            <a:xfrm>
              <a:off x="682171" y="4403070"/>
              <a:ext cx="2042424" cy="5855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Chance of Y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4CED62C-D47E-4FAC-B5FE-7743C5F1DA99}"/>
              </a:ext>
            </a:extLst>
          </p:cNvPr>
          <p:cNvSpPr/>
          <p:nvPr/>
        </p:nvSpPr>
        <p:spPr>
          <a:xfrm>
            <a:off x="85459" y="72062"/>
            <a:ext cx="268871" cy="2517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002DF2-9924-4F23-92F8-9FE5081B0CA6}"/>
              </a:ext>
            </a:extLst>
          </p:cNvPr>
          <p:cNvSpPr/>
          <p:nvPr/>
        </p:nvSpPr>
        <p:spPr>
          <a:xfrm>
            <a:off x="85459" y="72062"/>
            <a:ext cx="268871" cy="2517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2152CE-31BB-42C4-9581-C4CE596D5F6D}"/>
              </a:ext>
            </a:extLst>
          </p:cNvPr>
          <p:cNvSpPr txBox="1"/>
          <p:nvPr/>
        </p:nvSpPr>
        <p:spPr>
          <a:xfrm>
            <a:off x="219893" y="6224926"/>
            <a:ext cx="789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Design Principles: Functions</a:t>
            </a:r>
          </a:p>
        </p:txBody>
      </p:sp>
    </p:spTree>
    <p:extLst>
      <p:ext uri="{BB962C8B-B14F-4D97-AF65-F5344CB8AC3E}">
        <p14:creationId xmlns:p14="http://schemas.microsoft.com/office/powerpoint/2010/main" val="221337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DCCBE0C-0F1C-44B0-ABCE-B4F42902E477}"/>
              </a:ext>
            </a:extLst>
          </p:cNvPr>
          <p:cNvGrpSpPr/>
          <p:nvPr/>
        </p:nvGrpSpPr>
        <p:grpSpPr>
          <a:xfrm>
            <a:off x="1562100" y="1171575"/>
            <a:ext cx="8610600" cy="4324350"/>
            <a:chOff x="1936750" y="1419225"/>
            <a:chExt cx="8610600" cy="432435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0D60C3-1CA5-46BD-A66B-A9E0D7548B22}"/>
                </a:ext>
              </a:extLst>
            </p:cNvPr>
            <p:cNvGrpSpPr/>
            <p:nvPr/>
          </p:nvGrpSpPr>
          <p:grpSpPr>
            <a:xfrm>
              <a:off x="1936750" y="1724025"/>
              <a:ext cx="8610600" cy="4019550"/>
              <a:chOff x="1936750" y="1724025"/>
              <a:chExt cx="8610600" cy="4019550"/>
            </a:xfrm>
          </p:grpSpPr>
          <p:pic>
            <p:nvPicPr>
              <p:cNvPr id="7" name="Picture 6" descr="https://i.stack.imgur.com/OH3gI.png">
                <a:extLst>
                  <a:ext uri="{FF2B5EF4-FFF2-40B4-BE49-F238E27FC236}">
                    <a16:creationId xmlns:a16="http://schemas.microsoft.com/office/drawing/2014/main" id="{6E0EF311-2769-4A28-84FC-32507FA1E55F}"/>
                  </a:ext>
                </a:extLst>
              </p:cNvPr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503" t="27138" r="2563" b="5396"/>
              <a:stretch/>
            </p:blipFill>
            <p:spPr bwMode="auto">
              <a:xfrm>
                <a:off x="1936750" y="1724025"/>
                <a:ext cx="8610600" cy="401955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F0928CE-8DC2-4511-84BD-E66EFF97E358}"/>
                  </a:ext>
                </a:extLst>
              </p:cNvPr>
              <p:cNvSpPr/>
              <p:nvPr/>
            </p:nvSpPr>
            <p:spPr>
              <a:xfrm>
                <a:off x="8909050" y="2124076"/>
                <a:ext cx="1492250" cy="6096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FFBECA1-2562-4565-A370-090D02D9A29F}"/>
                </a:ext>
              </a:extLst>
            </p:cNvPr>
            <p:cNvSpPr/>
            <p:nvPr/>
          </p:nvSpPr>
          <p:spPr>
            <a:xfrm>
              <a:off x="1936750" y="1419225"/>
              <a:ext cx="1492250" cy="609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33531F2-3A02-4C50-852B-36ED2486D832}"/>
              </a:ext>
            </a:extLst>
          </p:cNvPr>
          <p:cNvSpPr txBox="1"/>
          <p:nvPr/>
        </p:nvSpPr>
        <p:spPr>
          <a:xfrm>
            <a:off x="219893" y="3105833"/>
            <a:ext cx="149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Input word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6DAE7-C438-4368-99B9-5F5D61353A6A}"/>
              </a:ext>
            </a:extLst>
          </p:cNvPr>
          <p:cNvSpPr txBox="1"/>
          <p:nvPr/>
        </p:nvSpPr>
        <p:spPr>
          <a:xfrm>
            <a:off x="10113031" y="3387303"/>
            <a:ext cx="176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Language predictions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F7175-11A5-4342-BF84-3BCDEE8420A3}"/>
              </a:ext>
            </a:extLst>
          </p:cNvPr>
          <p:cNvSpPr txBox="1"/>
          <p:nvPr/>
        </p:nvSpPr>
        <p:spPr>
          <a:xfrm>
            <a:off x="219893" y="6224926"/>
            <a:ext cx="789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Design Principles: My function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866ACE-6A17-4C00-B3D8-23610523C912}"/>
              </a:ext>
            </a:extLst>
          </p:cNvPr>
          <p:cNvGrpSpPr/>
          <p:nvPr/>
        </p:nvGrpSpPr>
        <p:grpSpPr>
          <a:xfrm>
            <a:off x="3352800" y="699461"/>
            <a:ext cx="5784852" cy="1303510"/>
            <a:chOff x="3352800" y="699461"/>
            <a:chExt cx="5784852" cy="130351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9E02BB-52B1-49DC-B75A-C7AAE3AF561D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3352800" y="1068793"/>
              <a:ext cx="3767369" cy="5713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4376E1-A537-4198-873B-51F7BB306D23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6918325" y="1068793"/>
              <a:ext cx="201844" cy="5713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FC795FE-BE5C-498C-A063-EF1EB4C5A908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5312229" y="1068793"/>
              <a:ext cx="1807940" cy="5713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8FCA67-DDD2-46AE-A068-76ACB7F8ACC0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7120169" y="1068793"/>
              <a:ext cx="1028291" cy="9341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12C44E-85D8-4FEE-81EF-3BB6A1186352}"/>
                </a:ext>
              </a:extLst>
            </p:cNvPr>
            <p:cNvSpPr txBox="1"/>
            <p:nvPr/>
          </p:nvSpPr>
          <p:spPr>
            <a:xfrm>
              <a:off x="5102685" y="699461"/>
              <a:ext cx="4034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Function numbers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08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882B56-3077-4E99-AC0C-9C4937C0F6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-5916"/>
          <a:stretch>
            <a:fillRect/>
          </a:stretch>
        </p:blipFill>
        <p:spPr>
          <a:xfrm>
            <a:off x="3211074" y="1815223"/>
            <a:ext cx="5563922" cy="348842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4133DF-9B17-4C88-875D-5F296F21A4C2}"/>
              </a:ext>
            </a:extLst>
          </p:cNvPr>
          <p:cNvSpPr txBox="1"/>
          <p:nvPr/>
        </p:nvSpPr>
        <p:spPr>
          <a:xfrm>
            <a:off x="825150" y="3059666"/>
            <a:ext cx="44958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1200" spc="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ANDERUNGSSTAND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67B354-B7FD-4C14-8547-EE3549E8620F}"/>
              </a:ext>
            </a:extLst>
          </p:cNvPr>
          <p:cNvCxnSpPr>
            <a:cxnSpLocks/>
          </p:cNvCxnSpPr>
          <p:nvPr/>
        </p:nvCxnSpPr>
        <p:spPr>
          <a:xfrm>
            <a:off x="4693444" y="3198166"/>
            <a:ext cx="19716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9FD334-D55D-4CD2-B1EF-D94FC446A014}"/>
              </a:ext>
            </a:extLst>
          </p:cNvPr>
          <p:cNvSpPr txBox="1"/>
          <p:nvPr/>
        </p:nvSpPr>
        <p:spPr>
          <a:xfrm>
            <a:off x="7208333" y="-445313"/>
            <a:ext cx="403828" cy="7748613"/>
          </a:xfrm>
          <a:prstGeom prst="rect">
            <a:avLst/>
          </a:prstGeom>
          <a:noFill/>
        </p:spPr>
        <p:txBody>
          <a:bodyPr vert="wordArtVert" wrap="square" rtlCol="0" anchor="ctr">
            <a:spAutoFit/>
          </a:bodyPr>
          <a:lstStyle/>
          <a:p>
            <a:pPr algn="ctr"/>
            <a:r>
              <a:rPr lang="en-US" sz="1200" kern="1200" spc="-1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ANDERUNGSSTAND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38740D-9A48-4C20-958E-8BE483B815FF}"/>
              </a:ext>
            </a:extLst>
          </p:cNvPr>
          <p:cNvSpPr/>
          <p:nvPr/>
        </p:nvSpPr>
        <p:spPr>
          <a:xfrm>
            <a:off x="85459" y="72062"/>
            <a:ext cx="268871" cy="2517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B482B-6131-4F02-A6F8-262217851C0F}"/>
              </a:ext>
            </a:extLst>
          </p:cNvPr>
          <p:cNvSpPr/>
          <p:nvPr/>
        </p:nvSpPr>
        <p:spPr>
          <a:xfrm>
            <a:off x="88485" y="72062"/>
            <a:ext cx="268871" cy="2517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438FC3-82C2-407F-A6AB-B363AEDCEFA3}"/>
              </a:ext>
            </a:extLst>
          </p:cNvPr>
          <p:cNvSpPr txBox="1"/>
          <p:nvPr/>
        </p:nvSpPr>
        <p:spPr>
          <a:xfrm>
            <a:off x="219893" y="6224926"/>
            <a:ext cx="789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Design Principles: Input (One-hot encoding)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0BB677-CAD7-4CC1-8CEB-0B1440C01D68}"/>
              </a:ext>
            </a:extLst>
          </p:cNvPr>
          <p:cNvSpPr/>
          <p:nvPr/>
        </p:nvSpPr>
        <p:spPr>
          <a:xfrm>
            <a:off x="85459" y="72062"/>
            <a:ext cx="268871" cy="2517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30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 L -0.35547 0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12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0.39205 -0.38866 " pathEditMode="relative" rAng="0" ptsTypes="AA">
                                      <p:cBhvr>
                                        <p:cTn id="41" dur="1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96" y="-1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" grpId="1"/>
      <p:bldP spid="7" grpId="2"/>
      <p:bldP spid="10" grpId="0" animBg="1"/>
      <p:bldP spid="11" grpId="0" animBg="1"/>
      <p:bldP spid="11" grpId="1" animBg="1"/>
      <p:bldP spid="38" grpId="0" animBg="1"/>
      <p:bldP spid="3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89E072B-917E-41F9-A00C-1357554CF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67763"/>
              </p:ext>
            </p:extLst>
          </p:nvPr>
        </p:nvGraphicFramePr>
        <p:xfrm>
          <a:off x="1525879" y="2427312"/>
          <a:ext cx="185716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527">
                  <a:extLst>
                    <a:ext uri="{9D8B030D-6E8A-4147-A177-3AD203B41FA5}">
                      <a16:colId xmlns:a16="http://schemas.microsoft.com/office/drawing/2014/main" val="365112960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937755786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2905617723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3081745592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1807619361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1824500784"/>
                    </a:ext>
                  </a:extLst>
                </a:gridCol>
              </a:tblGrid>
              <a:tr h="365387">
                <a:tc>
                  <a:txBody>
                    <a:bodyPr/>
                    <a:lstStyle/>
                    <a:p>
                      <a:pPr algn="ctr"/>
                      <a:endParaRPr lang="en-GB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baseline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baseline="-25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40208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A9A307B-0607-449A-B452-C649AC24C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81566"/>
              </p:ext>
            </p:extLst>
          </p:nvPr>
        </p:nvGraphicFramePr>
        <p:xfrm>
          <a:off x="1525879" y="2792741"/>
          <a:ext cx="185716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527">
                  <a:extLst>
                    <a:ext uri="{9D8B030D-6E8A-4147-A177-3AD203B41FA5}">
                      <a16:colId xmlns:a16="http://schemas.microsoft.com/office/drawing/2014/main" val="4057776730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4229415233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2609119121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3758164224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4237947928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3341264934"/>
                    </a:ext>
                  </a:extLst>
                </a:gridCol>
              </a:tblGrid>
              <a:tr h="359006">
                <a:tc>
                  <a:txBody>
                    <a:bodyPr/>
                    <a:lstStyle/>
                    <a:p>
                      <a:pPr algn="ctr"/>
                      <a:endParaRPr lang="en-GB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baseline="-25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baseline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14409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7474016-56B6-43EC-A10D-0976A06AD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73084"/>
              </p:ext>
            </p:extLst>
          </p:nvPr>
        </p:nvGraphicFramePr>
        <p:xfrm>
          <a:off x="1525879" y="3162069"/>
          <a:ext cx="185716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527">
                  <a:extLst>
                    <a:ext uri="{9D8B030D-6E8A-4147-A177-3AD203B41FA5}">
                      <a16:colId xmlns:a16="http://schemas.microsoft.com/office/drawing/2014/main" val="3164093076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1966211685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1065336004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2932974915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2927702799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2029273328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pPr algn="ctr"/>
                      <a:endParaRPr lang="en-GB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baseline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20387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B9D51AE-5E36-4E0E-B652-3E1C02D48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38346"/>
              </p:ext>
            </p:extLst>
          </p:nvPr>
        </p:nvGraphicFramePr>
        <p:xfrm>
          <a:off x="1525879" y="3530768"/>
          <a:ext cx="185716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527">
                  <a:extLst>
                    <a:ext uri="{9D8B030D-6E8A-4147-A177-3AD203B41FA5}">
                      <a16:colId xmlns:a16="http://schemas.microsoft.com/office/drawing/2014/main" val="586667855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3643760431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2673029850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238691521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9747235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2564223157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pPr algn="ctr"/>
                      <a:endParaRPr lang="en-GB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baseline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73200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AD29B58-D2DC-4CFD-9D1D-9054BA7A5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64815"/>
              </p:ext>
            </p:extLst>
          </p:nvPr>
        </p:nvGraphicFramePr>
        <p:xfrm>
          <a:off x="1525879" y="3897291"/>
          <a:ext cx="185716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527">
                  <a:extLst>
                    <a:ext uri="{9D8B030D-6E8A-4147-A177-3AD203B41FA5}">
                      <a16:colId xmlns:a16="http://schemas.microsoft.com/office/drawing/2014/main" val="396009448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2151068553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2226474802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3141247282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3263192105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1112735639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pPr algn="ctr"/>
                      <a:endParaRPr lang="en-GB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baseline="-25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147165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11F7B2BF-9B45-46BE-A50F-227316A5F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559516"/>
              </p:ext>
            </p:extLst>
          </p:nvPr>
        </p:nvGraphicFramePr>
        <p:xfrm>
          <a:off x="1525879" y="3165008"/>
          <a:ext cx="928581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527">
                  <a:extLst>
                    <a:ext uri="{9D8B030D-6E8A-4147-A177-3AD203B41FA5}">
                      <a16:colId xmlns:a16="http://schemas.microsoft.com/office/drawing/2014/main" val="1972096204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1665695914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3162509710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3394724708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425772365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2066461886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3164093076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1966211685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1065336004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2932974915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2927702799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2029273328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3274178751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3992099001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1020150357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2035020565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1070715524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1866756098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1841963990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3452640203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1901158444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1707153332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1091053915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3218951528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2995044352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1045791550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2246081582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1225928993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3438169429"/>
                    </a:ext>
                  </a:extLst>
                </a:gridCol>
                <a:gridCol w="309527">
                  <a:extLst>
                    <a:ext uri="{9D8B030D-6E8A-4147-A177-3AD203B41FA5}">
                      <a16:colId xmlns:a16="http://schemas.microsoft.com/office/drawing/2014/main" val="2170865724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pPr algn="ctr"/>
                      <a:r>
                        <a:rPr lang="en-GB" sz="1800" b="1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baseline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baseline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baseline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baseline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20387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5B3D17E-9B17-4D20-9176-4C28E8A87222}"/>
              </a:ext>
            </a:extLst>
          </p:cNvPr>
          <p:cNvSpPr/>
          <p:nvPr/>
        </p:nvSpPr>
        <p:spPr>
          <a:xfrm>
            <a:off x="85459" y="72062"/>
            <a:ext cx="268871" cy="2517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543D26-CD33-4784-8530-3EB6237DDA1D}"/>
              </a:ext>
            </a:extLst>
          </p:cNvPr>
          <p:cNvSpPr/>
          <p:nvPr/>
        </p:nvSpPr>
        <p:spPr>
          <a:xfrm>
            <a:off x="85457" y="64571"/>
            <a:ext cx="268871" cy="2517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ACD49B-DED4-4922-91A1-4B13BF6DD6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2" t="157" b="-5916"/>
          <a:stretch/>
        </p:blipFill>
        <p:spPr>
          <a:xfrm>
            <a:off x="9383120" y="31065"/>
            <a:ext cx="2771658" cy="1733957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BDFD04-FCBF-42F5-9A02-BA062C475028}"/>
              </a:ext>
            </a:extLst>
          </p:cNvPr>
          <p:cNvSpPr txBox="1"/>
          <p:nvPr/>
        </p:nvSpPr>
        <p:spPr>
          <a:xfrm>
            <a:off x="9528303" y="1615438"/>
            <a:ext cx="250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Our actual word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981F0E-0DDE-497D-8488-1F5066EEC4E8}"/>
              </a:ext>
            </a:extLst>
          </p:cNvPr>
          <p:cNvSpPr txBox="1"/>
          <p:nvPr/>
        </p:nvSpPr>
        <p:spPr>
          <a:xfrm>
            <a:off x="219893" y="6224926"/>
            <a:ext cx="789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Design Principles: Input (One-hot encoding)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7AADE7-849C-4946-ABFC-04A48E67EE5A}"/>
              </a:ext>
            </a:extLst>
          </p:cNvPr>
          <p:cNvSpPr txBox="1"/>
          <p:nvPr/>
        </p:nvSpPr>
        <p:spPr>
          <a:xfrm>
            <a:off x="1204289" y="2017952"/>
            <a:ext cx="250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2440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0.00047 L 0.60938 0.00023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69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6 L 0.15287 0.00023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4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48148E-6 L 0.30469 -1.48148E-6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L 0.4569 0.00023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42" presetClass="path" presetSubtype="0" accel="75000" decel="2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-2.08333E-6 0.1071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4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75000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87 0.00023 L 0.15287 0.0543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75000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69 0.00023 L 0.45703 -0.0537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0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75000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938 0.00023 L 0.60938 -0.1074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AE4FC85-62BA-40DC-9F85-F5318C25B22F}"/>
              </a:ext>
            </a:extLst>
          </p:cNvPr>
          <p:cNvGrpSpPr/>
          <p:nvPr/>
        </p:nvGrpSpPr>
        <p:grpSpPr>
          <a:xfrm>
            <a:off x="1562100" y="1171575"/>
            <a:ext cx="8610600" cy="4324350"/>
            <a:chOff x="1936750" y="1419225"/>
            <a:chExt cx="8610600" cy="432435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1BBC3B2-007B-4D29-99E2-156E9A0F8876}"/>
                </a:ext>
              </a:extLst>
            </p:cNvPr>
            <p:cNvGrpSpPr/>
            <p:nvPr/>
          </p:nvGrpSpPr>
          <p:grpSpPr>
            <a:xfrm>
              <a:off x="1936750" y="1724025"/>
              <a:ext cx="8610600" cy="4019550"/>
              <a:chOff x="1936750" y="1724025"/>
              <a:chExt cx="8610600" cy="4019550"/>
            </a:xfrm>
          </p:grpSpPr>
          <p:pic>
            <p:nvPicPr>
              <p:cNvPr id="4" name="Picture 3" descr="https://i.stack.imgur.com/OH3gI.png">
                <a:extLst>
                  <a:ext uri="{FF2B5EF4-FFF2-40B4-BE49-F238E27FC236}">
                    <a16:creationId xmlns:a16="http://schemas.microsoft.com/office/drawing/2014/main" id="{EA8CE236-A55E-409B-9722-1C6288A91321}"/>
                  </a:ext>
                </a:extLst>
              </p:cNvPr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503" t="27138" r="2563" b="5396"/>
              <a:stretch/>
            </p:blipFill>
            <p:spPr bwMode="auto">
              <a:xfrm>
                <a:off x="1936750" y="1724025"/>
                <a:ext cx="8610600" cy="401955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EBCE6FA-AB26-4063-965F-CA70AD558827}"/>
                  </a:ext>
                </a:extLst>
              </p:cNvPr>
              <p:cNvSpPr/>
              <p:nvPr/>
            </p:nvSpPr>
            <p:spPr>
              <a:xfrm>
                <a:off x="8909050" y="2124076"/>
                <a:ext cx="1492250" cy="6096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32BC038-8763-44A9-A1E8-4679B12330FA}"/>
                </a:ext>
              </a:extLst>
            </p:cNvPr>
            <p:cNvSpPr/>
            <p:nvPr/>
          </p:nvSpPr>
          <p:spPr>
            <a:xfrm>
              <a:off x="1936750" y="1419225"/>
              <a:ext cx="1492250" cy="609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B69BB6E-592B-4ED0-9A92-99C39B9B2A76}"/>
              </a:ext>
            </a:extLst>
          </p:cNvPr>
          <p:cNvGrpSpPr/>
          <p:nvPr/>
        </p:nvGrpSpPr>
        <p:grpSpPr>
          <a:xfrm>
            <a:off x="2028825" y="1843429"/>
            <a:ext cx="301575" cy="3368245"/>
            <a:chOff x="2028825" y="1843429"/>
            <a:chExt cx="301575" cy="336824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657750-8BCF-4D17-BD81-CF20695ACC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28825" y="1843429"/>
              <a:ext cx="301575" cy="1171575"/>
              <a:chOff x="3014659" y="1400957"/>
              <a:chExt cx="880007" cy="3418694"/>
            </a:xfrm>
            <a:noFill/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8FBAFBB-9F28-4FDD-8AED-B4455AF6E0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4659" y="1400957"/>
                <a:ext cx="880007" cy="857248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35B3F2A-A1F9-4EF5-8AED-32D7D22F6D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4659" y="2695577"/>
                <a:ext cx="857249" cy="857248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A9C57EE-ED84-4552-B61E-EA0D005B5C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4659" y="3962403"/>
                <a:ext cx="857248" cy="857248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BBBD1C9-08B1-4F6A-A907-4EEF134675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28825" y="3149683"/>
              <a:ext cx="301575" cy="1171575"/>
              <a:chOff x="3014659" y="1400957"/>
              <a:chExt cx="880007" cy="3418694"/>
            </a:xfrm>
            <a:noFill/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7370DDD-094D-4249-8DBF-F14C66B002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4659" y="1400957"/>
                <a:ext cx="880007" cy="857248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4BF2090-BDCB-4480-BEEA-5F032D6515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4659" y="2695577"/>
                <a:ext cx="857249" cy="857248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4CA10A9-36AF-44DA-A70F-D044129409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4659" y="3962403"/>
                <a:ext cx="857248" cy="857248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714B441-4B97-4320-89AE-FD25413FF7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28825" y="4474236"/>
              <a:ext cx="301575" cy="737438"/>
              <a:chOff x="3014659" y="1400957"/>
              <a:chExt cx="880007" cy="2151868"/>
            </a:xfrm>
            <a:noFill/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79650CB-336D-4F66-AEF8-F8215ECB15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4659" y="1400957"/>
                <a:ext cx="880007" cy="857248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A3625CF-AE6C-4116-9D93-7299589C44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4659" y="2695577"/>
                <a:ext cx="857249" cy="857248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EE3F263-6D36-492C-96EA-96C62B07F1BE}"/>
              </a:ext>
            </a:extLst>
          </p:cNvPr>
          <p:cNvGrpSpPr/>
          <p:nvPr/>
        </p:nvGrpSpPr>
        <p:grpSpPr>
          <a:xfrm>
            <a:off x="3373652" y="1620300"/>
            <a:ext cx="1157174" cy="3820009"/>
            <a:chOff x="3373652" y="1620300"/>
            <a:chExt cx="1157174" cy="382000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57B5710-7B29-4C63-BD48-C073EA4273B8}"/>
                </a:ext>
              </a:extLst>
            </p:cNvPr>
            <p:cNvGrpSpPr/>
            <p:nvPr/>
          </p:nvGrpSpPr>
          <p:grpSpPr>
            <a:xfrm>
              <a:off x="3373652" y="1620300"/>
              <a:ext cx="1157174" cy="3371806"/>
              <a:chOff x="1597126" y="1843429"/>
              <a:chExt cx="1157174" cy="3371806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9D2FEB0-9FBC-4EBC-8F81-9BF9FA35D1F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7126" y="1843429"/>
                <a:ext cx="1157174" cy="1190176"/>
                <a:chOff x="1754945" y="1400957"/>
                <a:chExt cx="3376677" cy="3472972"/>
              </a:xfrm>
              <a:noFill/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C820195-EDCE-4F66-AF4E-544767B1E7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84800" y="1400957"/>
                  <a:ext cx="2116963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0.17</a:t>
                  </a: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EB52163A-DB98-4771-8654-A3A22EB3E0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54945" y="2718997"/>
                  <a:ext cx="3376677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0.02</a:t>
                  </a: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3938DBE-72ED-468E-8A37-9012E28935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595" y="4016681"/>
                  <a:ext cx="2116963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0.71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D1B505B-FF03-4CD7-976C-62AE0E1DB9D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82850" y="3166770"/>
                <a:ext cx="985724" cy="1172576"/>
                <a:chOff x="2005091" y="1450817"/>
                <a:chExt cx="2876379" cy="3421615"/>
              </a:xfrm>
              <a:noFill/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148B593-1692-4E89-89DD-5357865ED0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05091" y="1450817"/>
                  <a:ext cx="2876379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0.63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AEDF442-0F61-4795-8E0C-114EE98B75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84798" y="2745437"/>
                  <a:ext cx="2116963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0.38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ECA1EBE-7F27-4F91-87BF-F2B2EE6D88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595" y="4015184"/>
                  <a:ext cx="2116960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0.92</a:t>
                  </a: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79F6DD9-B963-4713-BEF7-527BBFB4CC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720948" y="4486321"/>
                <a:ext cx="909524" cy="728914"/>
                <a:chOff x="2116263" y="1436221"/>
                <a:chExt cx="2654024" cy="2126995"/>
              </a:xfrm>
              <a:noFill/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D229169-C646-426C-8A06-E3C2716801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9133" y="1436221"/>
                  <a:ext cx="2348287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0.85</a:t>
                  </a: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50A2F9A0-CF3F-48F8-888F-9AB6E84773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16263" y="2726307"/>
                  <a:ext cx="2654024" cy="836909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0.19</a:t>
                  </a:r>
                </a:p>
              </p:txBody>
            </p:sp>
          </p:grp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A4C70EF-77FF-44BB-BCAD-96156F7FEF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7299" y="5153503"/>
              <a:ext cx="909524" cy="286806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0.09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5B4B847-3A9B-4891-A34A-561BB3E7FAC5}"/>
              </a:ext>
            </a:extLst>
          </p:cNvPr>
          <p:cNvGrpSpPr/>
          <p:nvPr/>
        </p:nvGrpSpPr>
        <p:grpSpPr>
          <a:xfrm>
            <a:off x="5142938" y="1620300"/>
            <a:ext cx="1157174" cy="3820009"/>
            <a:chOff x="3373652" y="1620300"/>
            <a:chExt cx="1157174" cy="382000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C49E9B5-FEF8-4D15-8AC0-C15DB1DDB49F}"/>
                </a:ext>
              </a:extLst>
            </p:cNvPr>
            <p:cNvGrpSpPr/>
            <p:nvPr/>
          </p:nvGrpSpPr>
          <p:grpSpPr>
            <a:xfrm>
              <a:off x="3373652" y="1620300"/>
              <a:ext cx="1157174" cy="3371806"/>
              <a:chOff x="1597126" y="1843429"/>
              <a:chExt cx="1157174" cy="3371806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A5C2AD39-2019-49AF-897A-4ED39E6E4B1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7126" y="1843429"/>
                <a:ext cx="1157174" cy="1190176"/>
                <a:chOff x="1754945" y="1400957"/>
                <a:chExt cx="3376677" cy="3472972"/>
              </a:xfrm>
              <a:noFill/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E88CEB91-E1A4-454F-978B-6256B13090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84800" y="1400957"/>
                  <a:ext cx="2116963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0.81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1F7176B7-0DC0-42E1-9CDE-8FC310C810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54945" y="2718997"/>
                  <a:ext cx="3376677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0.23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83FD61EB-46BB-4427-8696-2E70D6589B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595" y="4016681"/>
                  <a:ext cx="2116963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0.04</a:t>
                  </a: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993693C7-740F-4443-AEA1-31780545FC7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82850" y="3166770"/>
                <a:ext cx="985724" cy="1172576"/>
                <a:chOff x="2005091" y="1450817"/>
                <a:chExt cx="2876379" cy="3421615"/>
              </a:xfrm>
              <a:noFill/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337CCB62-3362-4E34-9EE9-35D686F853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05091" y="1450817"/>
                  <a:ext cx="2876379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0.78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3D43CE95-DEB4-4002-942F-4723DB86BB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84798" y="2745437"/>
                  <a:ext cx="2116963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0.64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75770C67-6667-4CB9-8E99-ECFB4EDE67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595" y="4015184"/>
                  <a:ext cx="2116960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0.93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699EDB46-3019-49FC-B2EF-A646EDB4E71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720948" y="4486321"/>
                <a:ext cx="909524" cy="728914"/>
                <a:chOff x="2116263" y="1436221"/>
                <a:chExt cx="2654024" cy="2126995"/>
              </a:xfrm>
              <a:noFill/>
            </p:grpSpPr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09B8D810-C7FD-479B-A6E2-1C20E920E5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9133" y="1436221"/>
                  <a:ext cx="2348287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0.89</a:t>
                  </a:r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ECF659FA-1B23-4A44-AEF0-902C5C1CAF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16263" y="2726307"/>
                  <a:ext cx="2654024" cy="836909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0.41</a:t>
                  </a:r>
                </a:p>
              </p:txBody>
            </p:sp>
          </p:grpSp>
        </p:grp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FE3B7A7-06F1-46DE-B92E-ED271DFA73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7299" y="5153503"/>
              <a:ext cx="909524" cy="286806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0.32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9607C3E-D3CA-43E8-BC07-14DC348EB55E}"/>
              </a:ext>
            </a:extLst>
          </p:cNvPr>
          <p:cNvGrpSpPr/>
          <p:nvPr/>
        </p:nvGrpSpPr>
        <p:grpSpPr>
          <a:xfrm>
            <a:off x="6921749" y="1620300"/>
            <a:ext cx="1157174" cy="3820009"/>
            <a:chOff x="3373652" y="1620300"/>
            <a:chExt cx="1157174" cy="382000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8D44D92-5DA0-4B36-B02E-CCA07F35DEC8}"/>
                </a:ext>
              </a:extLst>
            </p:cNvPr>
            <p:cNvGrpSpPr/>
            <p:nvPr/>
          </p:nvGrpSpPr>
          <p:grpSpPr>
            <a:xfrm>
              <a:off x="3373652" y="1620300"/>
              <a:ext cx="1157174" cy="3371806"/>
              <a:chOff x="1597126" y="1843429"/>
              <a:chExt cx="1157174" cy="3371806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5EC3760-C8FC-47CC-87EE-E5DC11B452B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7126" y="1843429"/>
                <a:ext cx="1157174" cy="1190176"/>
                <a:chOff x="1754945" y="1400957"/>
                <a:chExt cx="3376677" cy="3472972"/>
              </a:xfrm>
              <a:noFill/>
            </p:grpSpPr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1738610C-BF85-4121-94E9-DC7F677536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84800" y="1400957"/>
                  <a:ext cx="2116963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0.37</a:t>
                  </a:r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B116000D-51BD-4AA3-831A-8D92711808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54945" y="2718997"/>
                  <a:ext cx="3376677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0.86</a:t>
                  </a: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0B5AF8EC-4D89-4B47-9882-3D412818BA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595" y="4016681"/>
                  <a:ext cx="2116963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0.60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05B2215D-C804-4EE9-B899-D7F833A5429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82850" y="3166770"/>
                <a:ext cx="985724" cy="1172576"/>
                <a:chOff x="2005091" y="1450817"/>
                <a:chExt cx="2876379" cy="3421615"/>
              </a:xfrm>
              <a:noFill/>
            </p:grpSpPr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31CBA49E-3A48-4193-936B-5E2567E591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05091" y="1450817"/>
                  <a:ext cx="2876379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0.64</a:t>
                  </a: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B52EEB53-3D66-4131-9EF8-64153905A4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84798" y="2745437"/>
                  <a:ext cx="2116963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0.03</a:t>
                  </a: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4BDAC35-16EE-421A-9CDB-6BBB62AB13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595" y="4015184"/>
                  <a:ext cx="2116960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0.99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ADEB805-E8B2-46C8-A739-5C4ABC4B1D5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720948" y="4486321"/>
                <a:ext cx="909524" cy="728914"/>
                <a:chOff x="2116263" y="1436221"/>
                <a:chExt cx="2654024" cy="2126995"/>
              </a:xfrm>
              <a:noFill/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1C6F8A7-659E-4062-8F44-1532837E02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9133" y="1436221"/>
                  <a:ext cx="2348287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0.75</a:t>
                  </a: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68C00F1-B208-45DD-8F95-122C5368B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16263" y="2726307"/>
                  <a:ext cx="2654024" cy="836909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0.33</a:t>
                  </a:r>
                </a:p>
              </p:txBody>
            </p:sp>
          </p:grpSp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EC6E5E-C30F-4293-8515-DE1E1D1CF5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7299" y="5153503"/>
              <a:ext cx="909524" cy="286806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0.29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544C42EB-3D54-429E-BFAB-65772A1CA55A}"/>
              </a:ext>
            </a:extLst>
          </p:cNvPr>
          <p:cNvSpPr/>
          <p:nvPr/>
        </p:nvSpPr>
        <p:spPr>
          <a:xfrm>
            <a:off x="85457" y="45515"/>
            <a:ext cx="268871" cy="2517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D802993-7522-43DF-A02D-89409F3E934B}"/>
              </a:ext>
            </a:extLst>
          </p:cNvPr>
          <p:cNvSpPr/>
          <p:nvPr/>
        </p:nvSpPr>
        <p:spPr>
          <a:xfrm>
            <a:off x="3394760" y="1046771"/>
            <a:ext cx="4721358" cy="291276"/>
          </a:xfrm>
          <a:prstGeom prst="rightArrow">
            <a:avLst>
              <a:gd name="adj1" fmla="val 50000"/>
              <a:gd name="adj2" fmla="val 77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AFFB9301-363B-49B0-B685-C4801D24E255}"/>
              </a:ext>
            </a:extLst>
          </p:cNvPr>
          <p:cNvSpPr/>
          <p:nvPr/>
        </p:nvSpPr>
        <p:spPr>
          <a:xfrm rot="10800000">
            <a:off x="3357565" y="1040086"/>
            <a:ext cx="4721358" cy="291276"/>
          </a:xfrm>
          <a:prstGeom prst="rightArrow">
            <a:avLst>
              <a:gd name="adj1" fmla="val 50000"/>
              <a:gd name="adj2" fmla="val 773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2C59883-978D-4DD5-AC6D-D4046BBF80A8}"/>
              </a:ext>
            </a:extLst>
          </p:cNvPr>
          <p:cNvSpPr/>
          <p:nvPr/>
        </p:nvSpPr>
        <p:spPr>
          <a:xfrm>
            <a:off x="85457" y="45515"/>
            <a:ext cx="268871" cy="2517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5A912B-5BE4-4AF7-8BDF-729D336E803A}"/>
              </a:ext>
            </a:extLst>
          </p:cNvPr>
          <p:cNvSpPr/>
          <p:nvPr/>
        </p:nvSpPr>
        <p:spPr>
          <a:xfrm>
            <a:off x="4000500" y="685133"/>
            <a:ext cx="3486150" cy="342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Forward propagation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FE0A217-203C-4A90-B94B-E7AFF0C129FB}"/>
              </a:ext>
            </a:extLst>
          </p:cNvPr>
          <p:cNvSpPr/>
          <p:nvPr/>
        </p:nvSpPr>
        <p:spPr>
          <a:xfrm>
            <a:off x="4004810" y="671686"/>
            <a:ext cx="3486150" cy="342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Backpropagation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484A53-C84D-438F-AE19-E8C2AD86104E}"/>
              </a:ext>
            </a:extLst>
          </p:cNvPr>
          <p:cNvGrpSpPr/>
          <p:nvPr/>
        </p:nvGrpSpPr>
        <p:grpSpPr>
          <a:xfrm>
            <a:off x="8710825" y="2218876"/>
            <a:ext cx="1952511" cy="2130898"/>
            <a:chOff x="8710825" y="2218876"/>
            <a:chExt cx="1952511" cy="21308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608DE-581B-44F9-AE48-E616D8F7B674}"/>
                </a:ext>
              </a:extLst>
            </p:cNvPr>
            <p:cNvSpPr txBox="1"/>
            <p:nvPr/>
          </p:nvSpPr>
          <p:spPr>
            <a:xfrm>
              <a:off x="8901211" y="2218876"/>
              <a:ext cx="176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Useless outputs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225DDA7-1D19-4FDA-A973-B2816D801DF3}"/>
                </a:ext>
              </a:extLst>
            </p:cNvPr>
            <p:cNvGrpSpPr/>
            <p:nvPr/>
          </p:nvGrpSpPr>
          <p:grpSpPr>
            <a:xfrm>
              <a:off x="8710825" y="2732657"/>
              <a:ext cx="1157174" cy="1617117"/>
              <a:chOff x="1597125" y="1843429"/>
              <a:chExt cx="1157174" cy="1617117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3A30D39A-18BC-4A15-BDB8-5A1E49CCD7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7125" y="1843429"/>
                <a:ext cx="1157174" cy="1180348"/>
                <a:chOff x="1754942" y="1400957"/>
                <a:chExt cx="3376677" cy="3444294"/>
              </a:xfrm>
              <a:noFill/>
            </p:grpSpPr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A4515E3A-54D0-47AB-ACB4-CB5122AF21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84800" y="1400957"/>
                  <a:ext cx="2116963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0.81</a:t>
                  </a:r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140A8167-D4F2-4976-9680-E1DDD4105B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54942" y="2674906"/>
                  <a:ext cx="3376677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0.29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C74A1B04-5A53-4FC3-97A0-AD7FB6163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84803" y="3988003"/>
                  <a:ext cx="2116960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0.65</a:t>
                  </a:r>
                </a:p>
              </p:txBody>
            </p:sp>
          </p:grp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4CE2B6F4-6601-4B84-A39A-602FE0E7D8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2850" y="3166770"/>
                <a:ext cx="985724" cy="293776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>
                    <a:solidFill>
                      <a:schemeClr val="tx1"/>
                    </a:solidFill>
                  </a:rPr>
                  <a:t>0.45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92A370F-8DC9-4438-BE2D-9AFAEC52C315}"/>
              </a:ext>
            </a:extLst>
          </p:cNvPr>
          <p:cNvGrpSpPr/>
          <p:nvPr/>
        </p:nvGrpSpPr>
        <p:grpSpPr>
          <a:xfrm>
            <a:off x="10498813" y="2218876"/>
            <a:ext cx="1762125" cy="2113577"/>
            <a:chOff x="10426257" y="2288326"/>
            <a:chExt cx="1762125" cy="2113577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30CFB0C-2291-48FE-92F3-6A3A3473ED5D}"/>
                </a:ext>
              </a:extLst>
            </p:cNvPr>
            <p:cNvGrpSpPr/>
            <p:nvPr/>
          </p:nvGrpSpPr>
          <p:grpSpPr>
            <a:xfrm>
              <a:off x="10695400" y="2784786"/>
              <a:ext cx="1157174" cy="1617117"/>
              <a:chOff x="1597125" y="1843429"/>
              <a:chExt cx="1157174" cy="1617117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AD613998-AD69-44A9-BA3A-0156859704F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7125" y="1843429"/>
                <a:ext cx="1157174" cy="1180348"/>
                <a:chOff x="1754942" y="1400957"/>
                <a:chExt cx="3376677" cy="3444294"/>
              </a:xfrm>
              <a:noFill/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548CA939-5112-446A-BC22-22D4941F20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84800" y="1400957"/>
                  <a:ext cx="2116963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D2DA5AF1-3C8D-485A-A0AE-B2A12C0C5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54942" y="2674906"/>
                  <a:ext cx="3376677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94A79AC7-BC81-4125-B95F-C408D1AA84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84803" y="3988003"/>
                  <a:ext cx="2116960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BD5E123-7CEA-4B61-8EFF-16CD626D9A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2850" y="3166770"/>
                <a:ext cx="985724" cy="293776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C21BA35-D5DD-4124-A1FD-CCC2C2383BD5}"/>
                </a:ext>
              </a:extLst>
            </p:cNvPr>
            <p:cNvSpPr txBox="1"/>
            <p:nvPr/>
          </p:nvSpPr>
          <p:spPr>
            <a:xfrm>
              <a:off x="10426257" y="2288326"/>
              <a:ext cx="176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Real outputs</a:t>
              </a:r>
            </a:p>
          </p:txBody>
        </p:sp>
      </p:grpSp>
      <p:sp>
        <p:nvSpPr>
          <p:cNvPr id="17" name="Arrow: Left 16">
            <a:extLst>
              <a:ext uri="{FF2B5EF4-FFF2-40B4-BE49-F238E27FC236}">
                <a16:creationId xmlns:a16="http://schemas.microsoft.com/office/drawing/2014/main" id="{8F089934-1321-4684-B2F6-ED4C0112BEB9}"/>
              </a:ext>
            </a:extLst>
          </p:cNvPr>
          <p:cNvSpPr/>
          <p:nvPr/>
        </p:nvSpPr>
        <p:spPr>
          <a:xfrm rot="10800000">
            <a:off x="2502221" y="3139054"/>
            <a:ext cx="1005078" cy="801164"/>
          </a:xfrm>
          <a:prstGeom prst="lef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Arrow: Left 104">
            <a:extLst>
              <a:ext uri="{FF2B5EF4-FFF2-40B4-BE49-F238E27FC236}">
                <a16:creationId xmlns:a16="http://schemas.microsoft.com/office/drawing/2014/main" id="{43893D11-D53D-47E0-967B-166C401F6A03}"/>
              </a:ext>
            </a:extLst>
          </p:cNvPr>
          <p:cNvSpPr/>
          <p:nvPr/>
        </p:nvSpPr>
        <p:spPr>
          <a:xfrm rot="10800000">
            <a:off x="4328694" y="3129680"/>
            <a:ext cx="1005078" cy="801164"/>
          </a:xfrm>
          <a:prstGeom prst="lef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Arrow: Left 105">
            <a:extLst>
              <a:ext uri="{FF2B5EF4-FFF2-40B4-BE49-F238E27FC236}">
                <a16:creationId xmlns:a16="http://schemas.microsoft.com/office/drawing/2014/main" id="{1E272992-B17B-4CC5-AC4B-1AA4575962E9}"/>
              </a:ext>
            </a:extLst>
          </p:cNvPr>
          <p:cNvSpPr/>
          <p:nvPr/>
        </p:nvSpPr>
        <p:spPr>
          <a:xfrm rot="10800000">
            <a:off x="6032339" y="3133609"/>
            <a:ext cx="1005078" cy="801164"/>
          </a:xfrm>
          <a:prstGeom prst="lef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Arrow: Left 106">
            <a:extLst>
              <a:ext uri="{FF2B5EF4-FFF2-40B4-BE49-F238E27FC236}">
                <a16:creationId xmlns:a16="http://schemas.microsoft.com/office/drawing/2014/main" id="{DE306C18-2B32-4D9A-8467-09F30704FE02}"/>
              </a:ext>
            </a:extLst>
          </p:cNvPr>
          <p:cNvSpPr/>
          <p:nvPr/>
        </p:nvSpPr>
        <p:spPr>
          <a:xfrm rot="10800000">
            <a:off x="7862423" y="3098240"/>
            <a:ext cx="1005078" cy="801164"/>
          </a:xfrm>
          <a:prstGeom prst="lef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53631D6-2723-43CB-85C5-33C2B3C0C7E1}"/>
              </a:ext>
            </a:extLst>
          </p:cNvPr>
          <p:cNvSpPr/>
          <p:nvPr/>
        </p:nvSpPr>
        <p:spPr>
          <a:xfrm>
            <a:off x="85457" y="45515"/>
            <a:ext cx="268871" cy="2517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F1B0B02-9442-476C-B262-D5C543583BFB}"/>
              </a:ext>
            </a:extLst>
          </p:cNvPr>
          <p:cNvGrpSpPr/>
          <p:nvPr/>
        </p:nvGrpSpPr>
        <p:grpSpPr>
          <a:xfrm>
            <a:off x="7372382" y="1630554"/>
            <a:ext cx="274532" cy="3796558"/>
            <a:chOff x="7372382" y="1630554"/>
            <a:chExt cx="274532" cy="379655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992F9D1-E9F1-471D-836F-A8D6510F978A}"/>
                </a:ext>
              </a:extLst>
            </p:cNvPr>
            <p:cNvGrpSpPr/>
            <p:nvPr/>
          </p:nvGrpSpPr>
          <p:grpSpPr>
            <a:xfrm>
              <a:off x="7372832" y="1630554"/>
              <a:ext cx="274056" cy="1592820"/>
              <a:chOff x="10359429" y="3383272"/>
              <a:chExt cx="274056" cy="1592820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2D6DA0D-860E-4759-94F7-62845D982B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60066" y="3383272"/>
                <a:ext cx="271675" cy="2707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30E21817-16F6-4D97-B4B2-E264C88895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60066" y="3823468"/>
                <a:ext cx="271675" cy="2707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55D78E3E-8838-423E-9CA3-8252438D3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59429" y="4264210"/>
                <a:ext cx="271675" cy="2707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73B86B11-C728-47D1-AC7A-68A2C5CB8B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61810" y="4705300"/>
                <a:ext cx="271675" cy="2707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444A6C8-5A51-4925-9332-D3A6B81C7F42}"/>
                </a:ext>
              </a:extLst>
            </p:cNvPr>
            <p:cNvGrpSpPr/>
            <p:nvPr/>
          </p:nvGrpSpPr>
          <p:grpSpPr>
            <a:xfrm>
              <a:off x="7372382" y="3395634"/>
              <a:ext cx="274056" cy="1592820"/>
              <a:chOff x="10359429" y="3383272"/>
              <a:chExt cx="274056" cy="1592820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0AB992A-FA3C-407C-9043-9F5E10C198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60066" y="3383272"/>
                <a:ext cx="271675" cy="2707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C2D6A35-183E-438B-B0C9-CB9C52A2F1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60066" y="3823468"/>
                <a:ext cx="271675" cy="2707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77D0C87-07A9-44A2-8307-AD2FD36CF8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59429" y="4264210"/>
                <a:ext cx="271675" cy="2707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3D6DEA08-EEB1-48F2-A559-35BA234B4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61810" y="4705300"/>
                <a:ext cx="271675" cy="2707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78B8D1F-8E83-410A-808E-23E445FDD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75239" y="5156320"/>
              <a:ext cx="271675" cy="27079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BF590C0-C792-4371-9357-9FB27FC56598}"/>
              </a:ext>
            </a:extLst>
          </p:cNvPr>
          <p:cNvGrpSpPr/>
          <p:nvPr/>
        </p:nvGrpSpPr>
        <p:grpSpPr>
          <a:xfrm>
            <a:off x="5590093" y="1630554"/>
            <a:ext cx="274532" cy="3796558"/>
            <a:chOff x="7372382" y="1630554"/>
            <a:chExt cx="274532" cy="3796558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8604FA6-E8B5-418B-871A-02682A979AB4}"/>
                </a:ext>
              </a:extLst>
            </p:cNvPr>
            <p:cNvGrpSpPr/>
            <p:nvPr/>
          </p:nvGrpSpPr>
          <p:grpSpPr>
            <a:xfrm>
              <a:off x="7372832" y="1630554"/>
              <a:ext cx="274056" cy="1592820"/>
              <a:chOff x="10359429" y="3383272"/>
              <a:chExt cx="274056" cy="15928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565141FD-173A-4BA1-AF02-EE1646D19B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60066" y="3383272"/>
                <a:ext cx="271675" cy="2707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F92C94FB-C747-4ACF-8319-07E0A0B5A7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60066" y="3823468"/>
                <a:ext cx="271675" cy="2707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29C1C7A8-586B-4CA7-879A-F987692BBF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59429" y="4264210"/>
                <a:ext cx="271675" cy="2707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309C9B4-97ED-4DAF-B64F-71B8F87CC9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61810" y="4705300"/>
                <a:ext cx="271675" cy="2707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9AA19233-0CF4-4B76-AD83-37158CB0475D}"/>
                </a:ext>
              </a:extLst>
            </p:cNvPr>
            <p:cNvGrpSpPr/>
            <p:nvPr/>
          </p:nvGrpSpPr>
          <p:grpSpPr>
            <a:xfrm>
              <a:off x="7372382" y="3395634"/>
              <a:ext cx="274056" cy="1592820"/>
              <a:chOff x="10359429" y="3383272"/>
              <a:chExt cx="274056" cy="15928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11FFD515-56F1-4207-B869-76BE57F77D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60066" y="3383272"/>
                <a:ext cx="271675" cy="2707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8D7CCF0D-A055-4793-8771-7F477EC800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60066" y="3823468"/>
                <a:ext cx="271675" cy="2707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B58B8328-3D08-44DC-B9A8-8BBD2B0CB2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59429" y="4264210"/>
                <a:ext cx="271675" cy="2707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210D8F3-A475-480E-B6CE-5E61B7BCB2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61810" y="4705300"/>
                <a:ext cx="271675" cy="2707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F6B157B-AF4A-4D42-8EFE-5C2A6A2920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75239" y="5156320"/>
              <a:ext cx="271675" cy="27079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EA8D1A1-3FB2-441E-AEC3-93B47C4A1789}"/>
              </a:ext>
            </a:extLst>
          </p:cNvPr>
          <p:cNvGrpSpPr/>
          <p:nvPr/>
        </p:nvGrpSpPr>
        <p:grpSpPr>
          <a:xfrm>
            <a:off x="3818120" y="1625864"/>
            <a:ext cx="274532" cy="3796558"/>
            <a:chOff x="7372382" y="1630554"/>
            <a:chExt cx="274532" cy="3796558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8F03617-AF11-47D8-A50C-74C9DEA52730}"/>
                </a:ext>
              </a:extLst>
            </p:cNvPr>
            <p:cNvGrpSpPr/>
            <p:nvPr/>
          </p:nvGrpSpPr>
          <p:grpSpPr>
            <a:xfrm>
              <a:off x="7372832" y="1630554"/>
              <a:ext cx="274056" cy="1592820"/>
              <a:chOff x="10359429" y="3383272"/>
              <a:chExt cx="274056" cy="1592820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84646646-F04F-47E6-B985-9137088CD0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60066" y="3383272"/>
                <a:ext cx="271675" cy="2707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2442C945-3DA8-4EC6-A915-A5A9402A2D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60066" y="3823468"/>
                <a:ext cx="271675" cy="2707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179A72AC-9D5B-41B5-A449-B238B6469D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59429" y="4264210"/>
                <a:ext cx="271675" cy="2707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AA54B21-984A-460A-95DD-100F5C5F08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61810" y="4705300"/>
                <a:ext cx="271675" cy="2707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FF8DAAA1-3B24-4963-AC48-EEBE4571BB9F}"/>
                </a:ext>
              </a:extLst>
            </p:cNvPr>
            <p:cNvGrpSpPr/>
            <p:nvPr/>
          </p:nvGrpSpPr>
          <p:grpSpPr>
            <a:xfrm>
              <a:off x="7372382" y="3395634"/>
              <a:ext cx="274056" cy="1592820"/>
              <a:chOff x="10359429" y="3383272"/>
              <a:chExt cx="274056" cy="1592820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1FB9D879-A9CD-4E68-880B-95608F528B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60066" y="3383272"/>
                <a:ext cx="271675" cy="2707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C4F0B4A9-BDC5-455F-BB34-8CAE538063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60066" y="3823468"/>
                <a:ext cx="271675" cy="2707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40D6582F-57FD-4BB8-938A-56A05B7D98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59429" y="4264210"/>
                <a:ext cx="271675" cy="2707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5946CF60-8415-463D-890B-04D6025284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61810" y="4705300"/>
                <a:ext cx="271675" cy="2707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0CA4AFD-AA93-4F65-9402-25DFD5779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75239" y="5156320"/>
              <a:ext cx="271675" cy="27079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Lightning Bolt 34">
            <a:extLst>
              <a:ext uri="{FF2B5EF4-FFF2-40B4-BE49-F238E27FC236}">
                <a16:creationId xmlns:a16="http://schemas.microsoft.com/office/drawing/2014/main" id="{F8C303FC-6C49-4D9A-A504-AE4BE96D209D}"/>
              </a:ext>
            </a:extLst>
          </p:cNvPr>
          <p:cNvSpPr/>
          <p:nvPr/>
        </p:nvSpPr>
        <p:spPr>
          <a:xfrm rot="732294">
            <a:off x="4461580" y="2912778"/>
            <a:ext cx="902760" cy="1284674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Lightning Bolt 163">
            <a:extLst>
              <a:ext uri="{FF2B5EF4-FFF2-40B4-BE49-F238E27FC236}">
                <a16:creationId xmlns:a16="http://schemas.microsoft.com/office/drawing/2014/main" id="{E2FFA8FE-E23D-45A5-8A58-46BCB0E3D31B}"/>
              </a:ext>
            </a:extLst>
          </p:cNvPr>
          <p:cNvSpPr/>
          <p:nvPr/>
        </p:nvSpPr>
        <p:spPr>
          <a:xfrm rot="732294">
            <a:off x="6146498" y="2924710"/>
            <a:ext cx="902760" cy="1284674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Lightning Bolt 164">
            <a:extLst>
              <a:ext uri="{FF2B5EF4-FFF2-40B4-BE49-F238E27FC236}">
                <a16:creationId xmlns:a16="http://schemas.microsoft.com/office/drawing/2014/main" id="{1B1A20D2-E90B-4C93-84AC-ECD15C511100}"/>
              </a:ext>
            </a:extLst>
          </p:cNvPr>
          <p:cNvSpPr/>
          <p:nvPr/>
        </p:nvSpPr>
        <p:spPr>
          <a:xfrm rot="732294">
            <a:off x="2555946" y="2902148"/>
            <a:ext cx="902760" cy="1284674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Lightning Bolt 165">
            <a:extLst>
              <a:ext uri="{FF2B5EF4-FFF2-40B4-BE49-F238E27FC236}">
                <a16:creationId xmlns:a16="http://schemas.microsoft.com/office/drawing/2014/main" id="{25518A69-C312-4A49-BFCB-607F75D080E6}"/>
              </a:ext>
            </a:extLst>
          </p:cNvPr>
          <p:cNvSpPr/>
          <p:nvPr/>
        </p:nvSpPr>
        <p:spPr>
          <a:xfrm rot="732294">
            <a:off x="7938906" y="2891383"/>
            <a:ext cx="902760" cy="1284674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6C76426-9114-4986-A99C-022BDC4C29DC}"/>
              </a:ext>
            </a:extLst>
          </p:cNvPr>
          <p:cNvSpPr txBox="1"/>
          <p:nvPr/>
        </p:nvSpPr>
        <p:spPr>
          <a:xfrm>
            <a:off x="219893" y="6224926"/>
            <a:ext cx="789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Design Principles: Training a network</a:t>
            </a:r>
          </a:p>
        </p:txBody>
      </p:sp>
    </p:spTree>
    <p:extLst>
      <p:ext uri="{BB962C8B-B14F-4D97-AF65-F5344CB8AC3E}">
        <p14:creationId xmlns:p14="http://schemas.microsoft.com/office/powerpoint/2010/main" val="202261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-0.1681 0.0039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11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xit" presetSubtype="0" fill="hold" grpId="1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80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600"/>
                            </p:stCondLst>
                            <p:childTnLst>
                              <p:par>
                                <p:cTn id="83" presetID="1" presetClass="exit" presetSubtype="0" fill="hold" grpId="1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400"/>
                            </p:stCondLst>
                            <p:childTnLst>
                              <p:par>
                                <p:cTn id="88" presetID="1" presetClass="exit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200"/>
                            </p:stCondLst>
                            <p:childTnLst>
                              <p:par>
                                <p:cTn id="93" presetID="1" presetClass="exit" presetSubtype="0" fill="hold" grpId="1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800"/>
                            </p:stCondLst>
                            <p:childTnLst>
                              <p:par>
                                <p:cTn id="103" presetID="1" presetClass="exit" presetSubtype="0" fill="hold" grpId="1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</p:childTnLst>
        </p:cTn>
      </p:par>
    </p:tnLst>
    <p:bldLst>
      <p:bldP spid="88" grpId="0" animBg="1"/>
      <p:bldP spid="13" grpId="0" animBg="1"/>
      <p:bldP spid="13" grpId="1" animBg="1"/>
      <p:bldP spid="89" grpId="0" animBg="1"/>
      <p:bldP spid="91" grpId="0" animBg="1"/>
      <p:bldP spid="91" grpId="1" animBg="1"/>
      <p:bldP spid="15" grpId="0" animBg="1"/>
      <p:bldP spid="15" grpId="1" animBg="1"/>
      <p:bldP spid="93" grpId="0" animBg="1"/>
      <p:bldP spid="17" grpId="0" animBg="1"/>
      <p:bldP spid="17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35" grpId="0" animBg="1"/>
      <p:bldP spid="35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AE4FC85-62BA-40DC-9F85-F5318C25B22F}"/>
              </a:ext>
            </a:extLst>
          </p:cNvPr>
          <p:cNvGrpSpPr/>
          <p:nvPr/>
        </p:nvGrpSpPr>
        <p:grpSpPr>
          <a:xfrm>
            <a:off x="1562100" y="1171575"/>
            <a:ext cx="8610600" cy="4324350"/>
            <a:chOff x="1936750" y="1419225"/>
            <a:chExt cx="8610600" cy="432435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1BBC3B2-007B-4D29-99E2-156E9A0F8876}"/>
                </a:ext>
              </a:extLst>
            </p:cNvPr>
            <p:cNvGrpSpPr/>
            <p:nvPr/>
          </p:nvGrpSpPr>
          <p:grpSpPr>
            <a:xfrm>
              <a:off x="1936750" y="1724025"/>
              <a:ext cx="8610600" cy="4019550"/>
              <a:chOff x="1936750" y="1724025"/>
              <a:chExt cx="8610600" cy="4019550"/>
            </a:xfrm>
          </p:grpSpPr>
          <p:pic>
            <p:nvPicPr>
              <p:cNvPr id="4" name="Picture 3" descr="https://i.stack.imgur.com/OH3gI.png">
                <a:extLst>
                  <a:ext uri="{FF2B5EF4-FFF2-40B4-BE49-F238E27FC236}">
                    <a16:creationId xmlns:a16="http://schemas.microsoft.com/office/drawing/2014/main" id="{EA8CE236-A55E-409B-9722-1C6288A91321}"/>
                  </a:ext>
                </a:extLst>
              </p:cNvPr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503" t="27138" r="2563" b="5396"/>
              <a:stretch/>
            </p:blipFill>
            <p:spPr bwMode="auto">
              <a:xfrm>
                <a:off x="1936750" y="1724025"/>
                <a:ext cx="8610600" cy="401955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EBCE6FA-AB26-4063-965F-CA70AD558827}"/>
                  </a:ext>
                </a:extLst>
              </p:cNvPr>
              <p:cNvSpPr/>
              <p:nvPr/>
            </p:nvSpPr>
            <p:spPr>
              <a:xfrm>
                <a:off x="8909050" y="2124076"/>
                <a:ext cx="1492250" cy="6096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32BC038-8763-44A9-A1E8-4679B12330FA}"/>
                </a:ext>
              </a:extLst>
            </p:cNvPr>
            <p:cNvSpPr/>
            <p:nvPr/>
          </p:nvSpPr>
          <p:spPr>
            <a:xfrm>
              <a:off x="1936750" y="1419225"/>
              <a:ext cx="1492250" cy="609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BB0D754-B65A-4796-89A7-04D0ECBEEFB7}"/>
              </a:ext>
            </a:extLst>
          </p:cNvPr>
          <p:cNvSpPr txBox="1"/>
          <p:nvPr/>
        </p:nvSpPr>
        <p:spPr>
          <a:xfrm>
            <a:off x="219893" y="3105833"/>
            <a:ext cx="149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Input 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608DE-581B-44F9-AE48-E616D8F7B674}"/>
              </a:ext>
            </a:extLst>
          </p:cNvPr>
          <p:cNvSpPr txBox="1"/>
          <p:nvPr/>
        </p:nvSpPr>
        <p:spPr>
          <a:xfrm>
            <a:off x="10113031" y="3387303"/>
            <a:ext cx="176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Language predictions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69BB6E-592B-4ED0-9A92-99C39B9B2A76}"/>
              </a:ext>
            </a:extLst>
          </p:cNvPr>
          <p:cNvGrpSpPr/>
          <p:nvPr/>
        </p:nvGrpSpPr>
        <p:grpSpPr>
          <a:xfrm>
            <a:off x="2028825" y="1843429"/>
            <a:ext cx="301575" cy="3368245"/>
            <a:chOff x="2028825" y="1843429"/>
            <a:chExt cx="301575" cy="336824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657750-8BCF-4D17-BD81-CF20695ACC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28825" y="1843429"/>
              <a:ext cx="301575" cy="1171575"/>
              <a:chOff x="3014659" y="1400957"/>
              <a:chExt cx="880007" cy="3418694"/>
            </a:xfrm>
            <a:noFill/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8FBAFBB-9F28-4FDD-8AED-B4455AF6E0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4659" y="1400957"/>
                <a:ext cx="880007" cy="857248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35B3F2A-A1F9-4EF5-8AED-32D7D22F6D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4659" y="2695577"/>
                <a:ext cx="857249" cy="857248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A9C57EE-ED84-4552-B61E-EA0D005B5C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4659" y="3962403"/>
                <a:ext cx="857248" cy="857248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BBBD1C9-08B1-4F6A-A907-4EEF134675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28825" y="3149683"/>
              <a:ext cx="301575" cy="1171575"/>
              <a:chOff x="3014659" y="1400957"/>
              <a:chExt cx="880007" cy="3418694"/>
            </a:xfrm>
            <a:noFill/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7370DDD-094D-4249-8DBF-F14C66B002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4659" y="1400957"/>
                <a:ext cx="880007" cy="857248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4BF2090-BDCB-4480-BEEA-5F032D6515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4659" y="2695577"/>
                <a:ext cx="857249" cy="857248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4CA10A9-36AF-44DA-A70F-D044129409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4659" y="3962403"/>
                <a:ext cx="857248" cy="857248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714B441-4B97-4320-89AE-FD25413FF7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28825" y="4474236"/>
              <a:ext cx="301575" cy="737438"/>
              <a:chOff x="3014659" y="1400957"/>
              <a:chExt cx="880007" cy="2151868"/>
            </a:xfrm>
            <a:noFill/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79650CB-336D-4F66-AEF8-F8215ECB15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4659" y="1400957"/>
                <a:ext cx="880007" cy="857248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A3625CF-AE6C-4116-9D93-7299589C44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4659" y="2695577"/>
                <a:ext cx="857249" cy="857248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EE3F263-6D36-492C-96EA-96C62B07F1BE}"/>
              </a:ext>
            </a:extLst>
          </p:cNvPr>
          <p:cNvGrpSpPr/>
          <p:nvPr/>
        </p:nvGrpSpPr>
        <p:grpSpPr>
          <a:xfrm>
            <a:off x="3373652" y="1620300"/>
            <a:ext cx="1157174" cy="3820009"/>
            <a:chOff x="3373652" y="1620300"/>
            <a:chExt cx="1157174" cy="382000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57B5710-7B29-4C63-BD48-C073EA4273B8}"/>
                </a:ext>
              </a:extLst>
            </p:cNvPr>
            <p:cNvGrpSpPr/>
            <p:nvPr/>
          </p:nvGrpSpPr>
          <p:grpSpPr>
            <a:xfrm>
              <a:off x="3373652" y="1620300"/>
              <a:ext cx="1157174" cy="3371806"/>
              <a:chOff x="1597126" y="1843429"/>
              <a:chExt cx="1157174" cy="3371806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9D2FEB0-9FBC-4EBC-8F81-9BF9FA35D1F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7126" y="1843429"/>
                <a:ext cx="1157174" cy="1190176"/>
                <a:chOff x="1754945" y="1400957"/>
                <a:chExt cx="3376677" cy="3472972"/>
              </a:xfrm>
              <a:noFill/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C820195-EDCE-4F66-AF4E-544767B1E7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84800" y="1400957"/>
                  <a:ext cx="2116963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0.17</a:t>
                  </a: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EB52163A-DB98-4771-8654-A3A22EB3E0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54945" y="2718997"/>
                  <a:ext cx="3376677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0.02</a:t>
                  </a: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3938DBE-72ED-468E-8A37-9012E28935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595" y="4016681"/>
                  <a:ext cx="2116963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0.71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D1B505B-FF03-4CD7-976C-62AE0E1DB9D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82850" y="3166770"/>
                <a:ext cx="985724" cy="1172576"/>
                <a:chOff x="2005091" y="1450817"/>
                <a:chExt cx="2876379" cy="3421615"/>
              </a:xfrm>
              <a:noFill/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148B593-1692-4E89-89DD-5357865ED0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05091" y="1450817"/>
                  <a:ext cx="2876379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0.63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AEDF442-0F61-4795-8E0C-114EE98B75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84798" y="2745437"/>
                  <a:ext cx="2116963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0.38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ECA1EBE-7F27-4F91-87BF-F2B2EE6D88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595" y="4015184"/>
                  <a:ext cx="2116960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0.92</a:t>
                  </a: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79F6DD9-B963-4713-BEF7-527BBFB4CC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720948" y="4486321"/>
                <a:ext cx="909524" cy="728914"/>
                <a:chOff x="2116263" y="1436221"/>
                <a:chExt cx="2654024" cy="2126995"/>
              </a:xfrm>
              <a:noFill/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D229169-C646-426C-8A06-E3C2716801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9133" y="1436221"/>
                  <a:ext cx="2348287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0.85</a:t>
                  </a: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50A2F9A0-CF3F-48F8-888F-9AB6E84773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16263" y="2726307"/>
                  <a:ext cx="2654024" cy="836909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0.19</a:t>
                  </a:r>
                </a:p>
              </p:txBody>
            </p:sp>
          </p:grp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A4C70EF-77FF-44BB-BCAD-96156F7FEF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7299" y="5153503"/>
              <a:ext cx="909524" cy="286806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0.09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5B4B847-3A9B-4891-A34A-561BB3E7FAC5}"/>
              </a:ext>
            </a:extLst>
          </p:cNvPr>
          <p:cNvGrpSpPr/>
          <p:nvPr/>
        </p:nvGrpSpPr>
        <p:grpSpPr>
          <a:xfrm>
            <a:off x="5142938" y="1620300"/>
            <a:ext cx="1157174" cy="3820009"/>
            <a:chOff x="3373652" y="1620300"/>
            <a:chExt cx="1157174" cy="382000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C49E9B5-FEF8-4D15-8AC0-C15DB1DDB49F}"/>
                </a:ext>
              </a:extLst>
            </p:cNvPr>
            <p:cNvGrpSpPr/>
            <p:nvPr/>
          </p:nvGrpSpPr>
          <p:grpSpPr>
            <a:xfrm>
              <a:off x="3373652" y="1620300"/>
              <a:ext cx="1157174" cy="3371806"/>
              <a:chOff x="1597126" y="1843429"/>
              <a:chExt cx="1157174" cy="3371806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A5C2AD39-2019-49AF-897A-4ED39E6E4B1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7126" y="1843429"/>
                <a:ext cx="1157174" cy="1190176"/>
                <a:chOff x="1754945" y="1400957"/>
                <a:chExt cx="3376677" cy="3472972"/>
              </a:xfrm>
              <a:noFill/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E88CEB91-E1A4-454F-978B-6256B13090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84800" y="1400957"/>
                  <a:ext cx="2116963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0.81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1F7176B7-0DC0-42E1-9CDE-8FC310C810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54945" y="2718997"/>
                  <a:ext cx="3376677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0.23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83FD61EB-46BB-4427-8696-2E70D6589B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595" y="4016681"/>
                  <a:ext cx="2116963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0.04</a:t>
                  </a: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993693C7-740F-4443-AEA1-31780545FC7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82850" y="3166770"/>
                <a:ext cx="985724" cy="1172576"/>
                <a:chOff x="2005091" y="1450817"/>
                <a:chExt cx="2876379" cy="3421615"/>
              </a:xfrm>
              <a:noFill/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337CCB62-3362-4E34-9EE9-35D686F853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05091" y="1450817"/>
                  <a:ext cx="2876379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0.78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3D43CE95-DEB4-4002-942F-4723DB86BB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84798" y="2745437"/>
                  <a:ext cx="2116963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0.64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75770C67-6667-4CB9-8E99-ECFB4EDE67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595" y="4015184"/>
                  <a:ext cx="2116960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0.93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699EDB46-3019-49FC-B2EF-A646EDB4E71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720948" y="4486321"/>
                <a:ext cx="909524" cy="728914"/>
                <a:chOff x="2116263" y="1436221"/>
                <a:chExt cx="2654024" cy="2126995"/>
              </a:xfrm>
              <a:noFill/>
            </p:grpSpPr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09B8D810-C7FD-479B-A6E2-1C20E920E5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9133" y="1436221"/>
                  <a:ext cx="2348287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0.89</a:t>
                  </a:r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ECF659FA-1B23-4A44-AEF0-902C5C1CAF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16263" y="2726307"/>
                  <a:ext cx="2654024" cy="836909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0.41</a:t>
                  </a:r>
                </a:p>
              </p:txBody>
            </p:sp>
          </p:grpSp>
        </p:grp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FE3B7A7-06F1-46DE-B92E-ED271DFA73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7299" y="5153503"/>
              <a:ext cx="909524" cy="286806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0.32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9607C3E-D3CA-43E8-BC07-14DC348EB55E}"/>
              </a:ext>
            </a:extLst>
          </p:cNvPr>
          <p:cNvGrpSpPr/>
          <p:nvPr/>
        </p:nvGrpSpPr>
        <p:grpSpPr>
          <a:xfrm>
            <a:off x="6921749" y="1620300"/>
            <a:ext cx="1157174" cy="3820009"/>
            <a:chOff x="3373652" y="1620300"/>
            <a:chExt cx="1157174" cy="382000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8D44D92-5DA0-4B36-B02E-CCA07F35DEC8}"/>
                </a:ext>
              </a:extLst>
            </p:cNvPr>
            <p:cNvGrpSpPr/>
            <p:nvPr/>
          </p:nvGrpSpPr>
          <p:grpSpPr>
            <a:xfrm>
              <a:off x="3373652" y="1620300"/>
              <a:ext cx="1157174" cy="3371806"/>
              <a:chOff x="1597126" y="1843429"/>
              <a:chExt cx="1157174" cy="3371806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5EC3760-C8FC-47CC-87EE-E5DC11B452B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7126" y="1843429"/>
                <a:ext cx="1157174" cy="1190176"/>
                <a:chOff x="1754945" y="1400957"/>
                <a:chExt cx="3376677" cy="3472972"/>
              </a:xfrm>
              <a:noFill/>
            </p:grpSpPr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1738610C-BF85-4121-94E9-DC7F677536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84800" y="1400957"/>
                  <a:ext cx="2116963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0.37</a:t>
                  </a:r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B116000D-51BD-4AA3-831A-8D92711808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54945" y="2718997"/>
                  <a:ext cx="3376677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0.86</a:t>
                  </a: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0B5AF8EC-4D89-4B47-9882-3D412818BA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595" y="4016681"/>
                  <a:ext cx="2116963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0.60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05B2215D-C804-4EE9-B899-D7F833A5429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82850" y="3166770"/>
                <a:ext cx="985724" cy="1172576"/>
                <a:chOff x="2005091" y="1450817"/>
                <a:chExt cx="2876379" cy="3421615"/>
              </a:xfrm>
              <a:noFill/>
            </p:grpSpPr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31CBA49E-3A48-4193-936B-5E2567E591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05091" y="1450817"/>
                  <a:ext cx="2876379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0.64</a:t>
                  </a: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B52EEB53-3D66-4131-9EF8-64153905A4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84798" y="2745437"/>
                  <a:ext cx="2116963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0.03</a:t>
                  </a: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4BDAC35-16EE-421A-9CDB-6BBB62AB13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595" y="4015184"/>
                  <a:ext cx="2116960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0.99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ADEB805-E8B2-46C8-A739-5C4ABC4B1D5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720948" y="4486321"/>
                <a:ext cx="909524" cy="728914"/>
                <a:chOff x="2116263" y="1436221"/>
                <a:chExt cx="2654024" cy="2126995"/>
              </a:xfrm>
              <a:noFill/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1C6F8A7-659E-4062-8F44-1532837E02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9133" y="1436221"/>
                  <a:ext cx="2348287" cy="857248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0.75</a:t>
                  </a: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68C00F1-B208-45DD-8F95-122C5368B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16263" y="2726307"/>
                  <a:ext cx="2654024" cy="836909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chemeClr val="tx1"/>
                      </a:solidFill>
                    </a:rPr>
                    <a:t>0.33</a:t>
                  </a:r>
                </a:p>
              </p:txBody>
            </p:sp>
          </p:grpSp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EC6E5E-C30F-4293-8515-DE1E1D1CF5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7299" y="5153503"/>
              <a:ext cx="909524" cy="286806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0.29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544C42EB-3D54-429E-BFAB-65772A1CA55A}"/>
              </a:ext>
            </a:extLst>
          </p:cNvPr>
          <p:cNvSpPr/>
          <p:nvPr/>
        </p:nvSpPr>
        <p:spPr>
          <a:xfrm>
            <a:off x="85457" y="45515"/>
            <a:ext cx="268871" cy="2517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225DDA7-1D19-4FDA-A973-B2816D801DF3}"/>
              </a:ext>
            </a:extLst>
          </p:cNvPr>
          <p:cNvGrpSpPr/>
          <p:nvPr/>
        </p:nvGrpSpPr>
        <p:grpSpPr>
          <a:xfrm>
            <a:off x="8710825" y="2732657"/>
            <a:ext cx="1157174" cy="1617117"/>
            <a:chOff x="1597125" y="1843429"/>
            <a:chExt cx="1157174" cy="1617117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A30D39A-18BC-4A15-BDB8-5A1E49CCD7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97125" y="1843429"/>
              <a:ext cx="1157174" cy="1180348"/>
              <a:chOff x="1754942" y="1400957"/>
              <a:chExt cx="3376677" cy="3444294"/>
            </a:xfrm>
            <a:noFill/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A4515E3A-54D0-47AB-ACB4-CB5122AF21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4800" y="1400957"/>
                <a:ext cx="2116963" cy="857248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>
                    <a:solidFill>
                      <a:schemeClr val="tx1"/>
                    </a:solidFill>
                  </a:rPr>
                  <a:t>0.01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140A8167-D4F2-4976-9680-E1DDD4105B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4942" y="2674906"/>
                <a:ext cx="3376677" cy="857248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>
                    <a:solidFill>
                      <a:schemeClr val="tx1"/>
                    </a:solidFill>
                  </a:rPr>
                  <a:t>0.03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74A1B04-5A53-4FC3-97A0-AD7FB61637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4803" y="3988003"/>
                <a:ext cx="2116960" cy="857248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>
                    <a:solidFill>
                      <a:schemeClr val="tx1"/>
                    </a:solidFill>
                  </a:rPr>
                  <a:t>0.93</a:t>
                </a:r>
              </a:p>
            </p:txBody>
          </p:sp>
        </p:grp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CE2B6F4-6601-4B84-A39A-602FE0E7D8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82850" y="3166770"/>
              <a:ext cx="985724" cy="293776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0.02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95894BC-5CD8-4E15-9B8F-947F4E594822}"/>
              </a:ext>
            </a:extLst>
          </p:cNvPr>
          <p:cNvSpPr>
            <a:spLocks noChangeAspect="1"/>
          </p:cNvSpPr>
          <p:nvPr/>
        </p:nvSpPr>
        <p:spPr>
          <a:xfrm>
            <a:off x="9024812" y="3488182"/>
            <a:ext cx="529200" cy="5279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1C87E09-03A1-461B-B5B8-430873E46D3C}"/>
              </a:ext>
            </a:extLst>
          </p:cNvPr>
          <p:cNvSpPr/>
          <p:nvPr/>
        </p:nvSpPr>
        <p:spPr>
          <a:xfrm>
            <a:off x="85457" y="45515"/>
            <a:ext cx="268871" cy="2517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834A43F-07D9-4C31-8524-6E1528FBA589}"/>
              </a:ext>
            </a:extLst>
          </p:cNvPr>
          <p:cNvSpPr txBox="1"/>
          <p:nvPr/>
        </p:nvSpPr>
        <p:spPr>
          <a:xfrm>
            <a:off x="219893" y="6224926"/>
            <a:ext cx="789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Design Principles: The trained network</a:t>
            </a:r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68F2B412-44F5-40C6-9057-5D40D9C51685}"/>
              </a:ext>
            </a:extLst>
          </p:cNvPr>
          <p:cNvSpPr/>
          <p:nvPr/>
        </p:nvSpPr>
        <p:spPr>
          <a:xfrm>
            <a:off x="3394760" y="1046771"/>
            <a:ext cx="4721358" cy="291276"/>
          </a:xfrm>
          <a:prstGeom prst="rightArrow">
            <a:avLst>
              <a:gd name="adj1" fmla="val 50000"/>
              <a:gd name="adj2" fmla="val 77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20D49B1-7985-4044-B66E-2707B6CC4572}"/>
              </a:ext>
            </a:extLst>
          </p:cNvPr>
          <p:cNvSpPr/>
          <p:nvPr/>
        </p:nvSpPr>
        <p:spPr>
          <a:xfrm>
            <a:off x="4000500" y="685133"/>
            <a:ext cx="3486150" cy="342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Forward propagation</a:t>
            </a:r>
          </a:p>
        </p:txBody>
      </p:sp>
      <p:sp>
        <p:nvSpPr>
          <p:cNvPr id="124" name="Arrow: Left 123">
            <a:extLst>
              <a:ext uri="{FF2B5EF4-FFF2-40B4-BE49-F238E27FC236}">
                <a16:creationId xmlns:a16="http://schemas.microsoft.com/office/drawing/2014/main" id="{A210B3EF-73A7-4919-B436-F0E42452EEA0}"/>
              </a:ext>
            </a:extLst>
          </p:cNvPr>
          <p:cNvSpPr/>
          <p:nvPr/>
        </p:nvSpPr>
        <p:spPr>
          <a:xfrm rot="10800000">
            <a:off x="2502221" y="3139054"/>
            <a:ext cx="1005078" cy="801164"/>
          </a:xfrm>
          <a:prstGeom prst="lef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Arrow: Left 124">
            <a:extLst>
              <a:ext uri="{FF2B5EF4-FFF2-40B4-BE49-F238E27FC236}">
                <a16:creationId xmlns:a16="http://schemas.microsoft.com/office/drawing/2014/main" id="{E16839A4-C6CA-483E-9855-CE50812789ED}"/>
              </a:ext>
            </a:extLst>
          </p:cNvPr>
          <p:cNvSpPr/>
          <p:nvPr/>
        </p:nvSpPr>
        <p:spPr>
          <a:xfrm rot="10800000">
            <a:off x="4328694" y="3129680"/>
            <a:ext cx="1005078" cy="801164"/>
          </a:xfrm>
          <a:prstGeom prst="lef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Arrow: Left 125">
            <a:extLst>
              <a:ext uri="{FF2B5EF4-FFF2-40B4-BE49-F238E27FC236}">
                <a16:creationId xmlns:a16="http://schemas.microsoft.com/office/drawing/2014/main" id="{71E79910-34C2-4506-8C34-3901336205B0}"/>
              </a:ext>
            </a:extLst>
          </p:cNvPr>
          <p:cNvSpPr/>
          <p:nvPr/>
        </p:nvSpPr>
        <p:spPr>
          <a:xfrm rot="10800000">
            <a:off x="6032339" y="3133609"/>
            <a:ext cx="1005078" cy="801164"/>
          </a:xfrm>
          <a:prstGeom prst="lef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Arrow: Left 126">
            <a:extLst>
              <a:ext uri="{FF2B5EF4-FFF2-40B4-BE49-F238E27FC236}">
                <a16:creationId xmlns:a16="http://schemas.microsoft.com/office/drawing/2014/main" id="{4F0E3EF2-F87A-4138-8DF5-479B0A11E81D}"/>
              </a:ext>
            </a:extLst>
          </p:cNvPr>
          <p:cNvSpPr/>
          <p:nvPr/>
        </p:nvSpPr>
        <p:spPr>
          <a:xfrm rot="10800000">
            <a:off x="7862423" y="3098240"/>
            <a:ext cx="1005078" cy="801164"/>
          </a:xfrm>
          <a:prstGeom prst="lef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hlinkClick r:id="rId4" action="ppaction://hlinksldjump"/>
            <a:extLst>
              <a:ext uri="{FF2B5EF4-FFF2-40B4-BE49-F238E27FC236}">
                <a16:creationId xmlns:a16="http://schemas.microsoft.com/office/drawing/2014/main" id="{0230A546-F17B-41C8-A7E3-1040417DEE7D}"/>
              </a:ext>
            </a:extLst>
          </p:cNvPr>
          <p:cNvSpPr/>
          <p:nvPr/>
        </p:nvSpPr>
        <p:spPr>
          <a:xfrm>
            <a:off x="11875771" y="6560697"/>
            <a:ext cx="268871" cy="2517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46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</p:childTnLst>
        </p:cTn>
      </p:par>
    </p:tnLst>
    <p:bldLst>
      <p:bldP spid="88" grpId="0" animBg="1"/>
      <p:bldP spid="5" grpId="0" animBg="1"/>
      <p:bldP spid="117" grpId="0" animBg="1"/>
      <p:bldP spid="117" grpId="1" animBg="1"/>
      <p:bldP spid="120" grpId="0" animBg="1"/>
      <p:bldP spid="120" grpId="1" animBg="1"/>
      <p:bldP spid="121" grpId="0" animBg="1"/>
      <p:bldP spid="121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5BA6B9-039C-4DB9-842B-ADEE951066C3}"/>
              </a:ext>
            </a:extLst>
          </p:cNvPr>
          <p:cNvSpPr/>
          <p:nvPr/>
        </p:nvSpPr>
        <p:spPr>
          <a:xfrm>
            <a:off x="3228975" y="1266825"/>
            <a:ext cx="149225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773A9D-E470-4278-9DCD-AB35A3A793A5}"/>
              </a:ext>
            </a:extLst>
          </p:cNvPr>
          <p:cNvGrpSpPr/>
          <p:nvPr/>
        </p:nvGrpSpPr>
        <p:grpSpPr>
          <a:xfrm>
            <a:off x="3715992" y="891278"/>
            <a:ext cx="3932583" cy="4808744"/>
            <a:chOff x="3649317" y="719828"/>
            <a:chExt cx="3932583" cy="48087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AF2A33B-BA07-4901-9BFE-171819FD3E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12" r="8321"/>
            <a:stretch/>
          </p:blipFill>
          <p:spPr>
            <a:xfrm>
              <a:off x="5392392" y="1950041"/>
              <a:ext cx="2189508" cy="2560989"/>
            </a:xfrm>
            <a:prstGeom prst="rect">
              <a:avLst/>
            </a:prstGeom>
            <a:noFill/>
            <a:ln>
              <a:noFill/>
              <a:prstDash/>
            </a:ln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4993F12-3AB1-4E0C-9643-581EED0E07AF}"/>
                </a:ext>
              </a:extLst>
            </p:cNvPr>
            <p:cNvGrpSpPr/>
            <p:nvPr/>
          </p:nvGrpSpPr>
          <p:grpSpPr>
            <a:xfrm>
              <a:off x="3649317" y="719828"/>
              <a:ext cx="1743076" cy="4808744"/>
              <a:chOff x="1746249" y="1170192"/>
              <a:chExt cx="1743076" cy="480874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7B04E46-E65D-44F4-9137-CEC3B4582EEC}"/>
                  </a:ext>
                </a:extLst>
              </p:cNvPr>
              <p:cNvGrpSpPr/>
              <p:nvPr/>
            </p:nvGrpSpPr>
            <p:grpSpPr>
              <a:xfrm>
                <a:off x="1746250" y="1170192"/>
                <a:ext cx="1743075" cy="4019550"/>
                <a:chOff x="8804274" y="1724025"/>
                <a:chExt cx="1743075" cy="4019550"/>
              </a:xfrm>
            </p:grpSpPr>
            <p:pic>
              <p:nvPicPr>
                <p:cNvPr id="13" name="Picture 12" descr="https://i.stack.imgur.com/OH3gI.png">
                  <a:extLst>
                    <a:ext uri="{FF2B5EF4-FFF2-40B4-BE49-F238E27FC236}">
                      <a16:creationId xmlns:a16="http://schemas.microsoft.com/office/drawing/2014/main" id="{C78323AC-94F3-4DBE-AF3F-0607A7FF393B}"/>
                    </a:ext>
                  </a:extLst>
                </p:cNvPr>
                <p:cNvPicPr/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317" t="27138" r="2563" b="5396"/>
                <a:stretch/>
              </p:blipFill>
              <p:spPr bwMode="auto">
                <a:xfrm>
                  <a:off x="8804274" y="1724025"/>
                  <a:ext cx="1743075" cy="4019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BD36D97F-2AAE-4E12-B549-D77B17261B6F}"/>
                    </a:ext>
                  </a:extLst>
                </p:cNvPr>
                <p:cNvSpPr/>
                <p:nvPr/>
              </p:nvSpPr>
              <p:spPr>
                <a:xfrm>
                  <a:off x="8909050" y="2124076"/>
                  <a:ext cx="1492250" cy="609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16" name="Picture 15" descr="https://i.stack.imgur.com/OH3gI.png">
                <a:extLst>
                  <a:ext uri="{FF2B5EF4-FFF2-40B4-BE49-F238E27FC236}">
                    <a16:creationId xmlns:a16="http://schemas.microsoft.com/office/drawing/2014/main" id="{364EF2DF-DA68-4D72-9D60-BD0C6445BF41}"/>
                  </a:ext>
                </a:extLst>
              </p:cNvPr>
              <p:cNvPicPr/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317" t="61396" r="2563" b="5396"/>
              <a:stretch/>
            </p:blipFill>
            <p:spPr bwMode="auto">
              <a:xfrm>
                <a:off x="1746249" y="3611358"/>
                <a:ext cx="1743075" cy="1978435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8" name="Picture 17" descr="https://i.stack.imgur.com/OH3gI.png">
                <a:extLst>
                  <a:ext uri="{FF2B5EF4-FFF2-40B4-BE49-F238E27FC236}">
                    <a16:creationId xmlns:a16="http://schemas.microsoft.com/office/drawing/2014/main" id="{9933D90B-662B-4D55-B15A-F04D3B185D9C}"/>
                  </a:ext>
                </a:extLst>
              </p:cNvPr>
              <p:cNvPicPr/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317" t="61396" r="2563" b="5396"/>
              <a:stretch/>
            </p:blipFill>
            <p:spPr bwMode="auto">
              <a:xfrm>
                <a:off x="1746249" y="4000501"/>
                <a:ext cx="1743075" cy="1978435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8A92422-681B-4678-A9C6-F807790E6127}"/>
              </a:ext>
            </a:extLst>
          </p:cNvPr>
          <p:cNvSpPr txBox="1"/>
          <p:nvPr/>
        </p:nvSpPr>
        <p:spPr>
          <a:xfrm>
            <a:off x="219893" y="6224926"/>
            <a:ext cx="789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My program’s 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D40F94-6D2B-490B-B7AD-C9B9F78014E5}"/>
              </a:ext>
            </a:extLst>
          </p:cNvPr>
          <p:cNvSpPr/>
          <p:nvPr/>
        </p:nvSpPr>
        <p:spPr>
          <a:xfrm>
            <a:off x="8116118" y="2188312"/>
            <a:ext cx="1409700" cy="2423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French</a:t>
            </a:r>
          </a:p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German</a:t>
            </a:r>
          </a:p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Greek</a:t>
            </a:r>
          </a:p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Italian</a:t>
            </a:r>
          </a:p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Japanese</a:t>
            </a:r>
          </a:p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Latin</a:t>
            </a:r>
            <a:endParaRPr lang="en-GB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Rectangle 25">
            <a:hlinkClick r:id="rId5" action="ppaction://hlinksldjump"/>
            <a:extLst>
              <a:ext uri="{FF2B5EF4-FFF2-40B4-BE49-F238E27FC236}">
                <a16:creationId xmlns:a16="http://schemas.microsoft.com/office/drawing/2014/main" id="{75D18573-4ABD-43D2-AA58-90715F33A433}"/>
              </a:ext>
            </a:extLst>
          </p:cNvPr>
          <p:cNvSpPr/>
          <p:nvPr/>
        </p:nvSpPr>
        <p:spPr>
          <a:xfrm>
            <a:off x="11875771" y="6560697"/>
            <a:ext cx="268871" cy="2517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04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C630329AE6841B544900A7CB07D5A" ma:contentTypeVersion="11" ma:contentTypeDescription="Create a new document." ma:contentTypeScope="" ma:versionID="f02218ccb8de0a259de6ce833bd9af35">
  <xsd:schema xmlns:xsd="http://www.w3.org/2001/XMLSchema" xmlns:xs="http://www.w3.org/2001/XMLSchema" xmlns:p="http://schemas.microsoft.com/office/2006/metadata/properties" xmlns:ns2="f67643da-5cc9-4cb5-a167-43ae72330664" xmlns:ns3="d16327b3-88ce-4fd8-acd6-c4263f5ce0ae" targetNamespace="http://schemas.microsoft.com/office/2006/metadata/properties" ma:root="true" ma:fieldsID="c67800f8f33103f99fc73af740a78698" ns2:_="" ns3:_="">
    <xsd:import namespace="f67643da-5cc9-4cb5-a167-43ae72330664"/>
    <xsd:import namespace="d16327b3-88ce-4fd8-acd6-c4263f5ce0a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643da-5cc9-4cb5-a167-43ae7233066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327b3-88ce-4fd8-acd6-c4263f5ce0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6BA24E-960E-4871-A4D6-8C6F09BF9B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0A28E4-FAC5-434F-AECA-4502C3A72C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7643da-5cc9-4cb5-a167-43ae72330664"/>
    <ds:schemaRef ds:uri="d16327b3-88ce-4fd8-acd6-c4263f5ce0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6530DF-435F-47B0-AAEA-76299444D334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d16327b3-88ce-4fd8-acd6-c4263f5ce0ae"/>
    <ds:schemaRef ds:uri="f67643da-5cc9-4cb5-a167-43ae7233066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376</Words>
  <Application>Microsoft Office PowerPoint</Application>
  <PresentationFormat>Widescreen</PresentationFormat>
  <Paragraphs>209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Neural networks and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</vt:lpstr>
      <vt:lpstr>What I learnt</vt:lpstr>
      <vt:lpstr>What I could do better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languages</dc:title>
  <dc:creator>Matthew Beardwell</dc:creator>
  <cp:lastModifiedBy>Matthew Beardwell</cp:lastModifiedBy>
  <cp:revision>35</cp:revision>
  <dcterms:created xsi:type="dcterms:W3CDTF">2018-02-07T10:46:12Z</dcterms:created>
  <dcterms:modified xsi:type="dcterms:W3CDTF">2018-03-06T22:16:34Z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0x010100D6AC630329AE6841B544900A7CB07D5A</vt:lpwstr>
  </property>
</Properties>
</file>