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Sticks</a:t>
            </a:r>
            <a:r>
              <a:rPr/>
              <a:t> </a:t>
            </a:r>
            <a:r>
              <a:rPr/>
              <a:t>Kebab</a:t>
            </a:r>
            <a:r>
              <a:rPr/>
              <a:t> </a:t>
            </a:r>
            <a:r>
              <a:rPr/>
              <a:t>Shop</a:t>
            </a:r>
            <a:r>
              <a:rPr/>
              <a:t> </a:t>
            </a:r>
            <a:r>
              <a:rPr/>
              <a:t>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Team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4/12/2020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restaurant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important, location, price, assortment, or cuisine?</a:t>
            </a:r>
          </a:p>
          <a:p>
            <a:pPr lvl="1"/>
            <a:r>
              <a:rPr/>
              <a:t>Who are Stick’s customers, and what are their motivations for visting sticks?</a:t>
            </a:r>
          </a:p>
          <a:p>
            <a:pPr lvl="1"/>
            <a:r>
              <a:rPr/>
              <a:t>What does the survey data tell us about differences between customers and Noncustomers?</a:t>
            </a:r>
          </a:p>
          <a:p>
            <a:pPr lvl="1"/>
            <a:r>
              <a:rPr/>
              <a:t>What survey questions would you use to identify the customer segments?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customer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are the profiles of the customer segments?</a:t>
            </a:r>
          </a:p>
          <a:p>
            <a:pPr lvl="1"/>
            <a:r>
              <a:rPr/>
              <a:t>Which customer segments should Sticks target?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Sticks</a:t>
            </a:r>
            <a:r>
              <a:rPr/>
              <a:t> </a:t>
            </a:r>
            <a:r>
              <a:rPr/>
              <a:t>Kebob</a:t>
            </a:r>
            <a:r>
              <a:rPr/>
              <a:t> </a:t>
            </a:r>
            <a:r>
              <a:rPr/>
              <a:t>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based on the segmentation analysis and the demographic profiles of the locations provided.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Determining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optimal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[1] 6261618.43 1452084.97  700340.88  404973.05  255682.06  178831.24  125858.85
## [8]   97938.28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am1Homework1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K-means clustering with 3 clusters of sizes 34, 137, 170
## 
## Cluster means:
##   careful_planner  spender local_oriented health_oriented
## 1        2.235294 2.882353       3.705882        2.882353
## 2        1.554745 3.751825       1.846715        1.474453
## 3        1.976471 2.141176       1.782353        1.841176
## 
## Clustering vector:
##   [1] 3 2 2 1 2 1 3 2 2 2 3 2 3 2 2 1 3 2 2 3 3 3 3 2 2 3 3 2 1 2 2 3 1 1 3 3 1
##  [38] 1 3 1 3 3 2 3 2 3 2 1 3 3 3 3 1 3 2 1 1 2 2 3 3 2 3 3 2 3 3 3 3 3 2 3 3 3
##  [75] 1 3 3 3 2 3 3 3 3 3 3 2 2 3 3 1 1 3 2 3 1 2 3 3 3 1 2 3 3 3 2 2 3 2 2 2 2
## [112] 2 3 1 3 2 2 3 3 2 2 3 2 3 1 3 2 2 3 1 3 3 3 1 2 3 3 2 2 1 3 3 3 3 2 2 1 2
## [149] 3 3 3 3 2 2 3 2 1 3 3 2 3 2 2 2 3 3 2 3 2 1 3 3 3 3 2 2 2 3 2 2 3 3 2 3 3
## [186] 3 3 2 2 3 2 2 1 2 3 2 2 2 3 2 2 3 2 3 2 3 2 2 2 2 2 3 2 2 2 2 2 2 2 3 2 2
## [223] 2 3 3 3 3 2 2 1 1 2 3 2 3 3 3 3 3 3 2 1 3 3 2 2 3 3 2 3 3 2 1 2 3 3 3 2 3
## [260] 3 3 2 2 2 2 3 3 3 2 3 2 2 3 3 3 2 3 3 3 3 2 2 3 3 3 3 2 3 1 2 2 3 3 3 3 3
## [297] 2 3 2 3 2 3 3 2 3 3 3 3 1 2 2 3 3 3 2 2 2 2 2 2 2 3 2 3 3 1 2 3 3 3 2 3 2
## [334] 3 3 3 2 2 3 3 2
## 
## Within cluster sum of squares by cluster:
## [1] 116.2353 157.3431 274.1765
##  (between_SS / total_SS =  41.0 %)
## 
## Available components:
## 
## [1] "cluster"      "centers"      "totss"        "withinss"     "tot.withinss"
## [6] "betweenss"    "size"         "iter"         "ifault"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Sticks Kebab Shop Segmentation</dc:title>
  <dc:creator>Team 1</dc:creator>
  <cp:keywords/>
  <dcterms:created xsi:type="dcterms:W3CDTF">2020-04-12T00:07:16Z</dcterms:created>
  <dcterms:modified xsi:type="dcterms:W3CDTF">2020-04-12T00:07:16Z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4/12/2020</vt:lpwstr>
  </property>
  <property fmtid="{D5CDD505-2E9C-101B-9397-08002B2CF9AE}" pid="3" name="output">
    <vt:lpwstr>powerpoint_presentation</vt:lpwstr>
  </property>
</Properties>
</file>