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LaQNHJoQRdrkxvuWoYR4Qvz1i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customschemas.google.com/relationships/presentationmetadata" Target="meta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bffd82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Sticks was relatively certain it had a good handle on its customer base- active people making choices for their families and working professionals looking for a quick, healthy lunch – but the team wanted to confirm that hypothesis.  Management t worked with outside consultant to prepare and distribute a survey of both customers and noncustomers.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g73bffd820c_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bffd820c_2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73bffd820c_2_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73bffd820c_2_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73bffd820c_2_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73bffd820c_2_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bffd820c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g73bffd820c_2_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g73bffd820c_2_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g73bffd820c_2_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g73bffd820c_2_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bffd820c_2_12"/>
          <p:cNvSpPr/>
          <p:nvPr/>
        </p:nvSpPr>
        <p:spPr>
          <a:xfrm>
            <a:off x="0" y="0"/>
            <a:ext cx="26874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73bffd820c_2_12"/>
          <p:cNvSpPr txBox="1"/>
          <p:nvPr>
            <p:ph idx="1" type="body"/>
          </p:nvPr>
        </p:nvSpPr>
        <p:spPr>
          <a:xfrm>
            <a:off x="82200" y="57938"/>
            <a:ext cx="2523000" cy="1370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-US" sz="1600">
                <a:solidFill>
                  <a:srgbClr val="E36C09"/>
                </a:solidFill>
              </a:rPr>
              <a:t>Problem Statement: </a:t>
            </a:r>
            <a:endParaRPr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-US" sz="1600">
                <a:solidFill>
                  <a:schemeClr val="lt1"/>
                </a:solidFill>
              </a:rPr>
              <a:t>- </a:t>
            </a:r>
            <a:r>
              <a:rPr b="1" i="1" lang="en-US" sz="1600">
                <a:solidFill>
                  <a:srgbClr val="00B0F0"/>
                </a:solidFill>
              </a:rPr>
              <a:t>  </a:t>
            </a:r>
            <a:r>
              <a:rPr lang="en-US" sz="1600"/>
              <a:t>We as the consulting company were hired by sticks to test their hypothesis of who the current customer base is. </a:t>
            </a:r>
            <a:endParaRPr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	</a:t>
            </a:r>
            <a:endParaRPr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1" marL="60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110" name="Google Shape;110;g73bffd820c_2_12"/>
          <p:cNvSpPr txBox="1"/>
          <p:nvPr/>
        </p:nvSpPr>
        <p:spPr>
          <a:xfrm>
            <a:off x="2827421" y="228600"/>
            <a:ext cx="63165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Sticks Kebob Shop Segmentation</a:t>
            </a:r>
            <a:endParaRPr/>
          </a:p>
        </p:txBody>
      </p:sp>
      <p:sp>
        <p:nvSpPr>
          <p:cNvPr id="111" name="Google Shape;111;g73bffd820c_2_12"/>
          <p:cNvSpPr/>
          <p:nvPr/>
        </p:nvSpPr>
        <p:spPr>
          <a:xfrm>
            <a:off x="3699710" y="1572747"/>
            <a:ext cx="4572000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Matthew Beck, Heather Ford, Daniel Stafford, Carl West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73bffd820c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839" y="2441107"/>
            <a:ext cx="3097161" cy="212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73bffd820c_2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7400" y="2441108"/>
            <a:ext cx="3097161" cy="212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73bffd820c_2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854" y="4646752"/>
            <a:ext cx="3347712" cy="2120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Donald's App Coupons and Savings | EatDrinkDeals" id="115" name="Google Shape;115;g73bffd820c_2_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2389" y="4951576"/>
            <a:ext cx="1181917" cy="954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icks Kebob Shop by Vivonet" id="116" name="Google Shape;116;g73bffd820c_2_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56755" y="4951576"/>
            <a:ext cx="1035512" cy="95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73bffd820c_2_12"/>
          <p:cNvSpPr txBox="1"/>
          <p:nvPr/>
        </p:nvSpPr>
        <p:spPr>
          <a:xfrm>
            <a:off x="94390" y="1657529"/>
            <a:ext cx="2523000" cy="17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How do people choose fast food restaurants?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Taste and Satisfaction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Convenience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 Friendliness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Consistency / Reliability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Options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73bffd820c_2_12"/>
          <p:cNvSpPr txBox="1"/>
          <p:nvPr/>
        </p:nvSpPr>
        <p:spPr>
          <a:xfrm>
            <a:off x="94390" y="3748735"/>
            <a:ext cx="2523000" cy="351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3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Customer Fast Food Choice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Sticks Kabob Customers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(Sticks Kebob)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(Sticks Kebob)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(Sticks Kebob)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 Sticks Customers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- 1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(McDonald’s)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- 2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(McDonald’s)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- 3</a:t>
            </a:r>
            <a:r>
              <a:rPr b="0" baseline="3000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(No Answer)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26874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50" y="213150"/>
            <a:ext cx="6071992" cy="3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150" y="3628650"/>
            <a:ext cx="6072000" cy="322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06415" y="213154"/>
            <a:ext cx="25230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Who are Stick Kebob’s customers</a:t>
            </a:r>
            <a:r>
              <a:rPr b="0" i="0" lang="en-US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Primarily Female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41-65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Couples or Families with a small child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 HH Income $50-$100K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06415" y="2429579"/>
            <a:ext cx="25230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What are their motivations for visiting Sticks Kebob</a:t>
            </a:r>
            <a:r>
              <a:rPr b="0" i="0" lang="en-US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Ambience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Variety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Friendly Staff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06415" y="4056329"/>
            <a:ext cx="25230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Customers vs Non-Customers</a:t>
            </a:r>
            <a:r>
              <a:rPr b="0" i="0" lang="en-US" sz="1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Higher HH Income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Slightly Younger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likely to have Children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483876" y="241317"/>
            <a:ext cx="2523000" cy="1607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200"/>
              <a:t>How many customer segments can you estimate from the survey data?</a:t>
            </a:r>
            <a:endParaRPr/>
          </a:p>
        </p:txBody>
      </p:sp>
      <p:pic>
        <p:nvPicPr>
          <p:cNvPr descr="Team1Homework1_files/figure-pptx/pressure-1.png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87" y="4034675"/>
            <a:ext cx="3411950" cy="27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3959775" y="241325"/>
            <a:ext cx="4939200" cy="6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1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Primarily existing Sticks customers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70% Couples/Family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Primary ages 41-65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Largest group made $50-100K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Strongly agreed health was important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Strongly disagreed that they struggled with spending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existing Sticks 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ages - 26-40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71% Couples/Family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Predominantly under $50K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 they struggle with spending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Non-customers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Predominantly under $50K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57% Couples/Family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Disagreed they struggled with spending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483865" y="2084441"/>
            <a:ext cx="25230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Survey topics used for segmentation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Careful Planner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Ability to Control Spending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 of locally produced products</a:t>
            </a:r>
            <a:endParaRPr/>
          </a:p>
          <a:p>
            <a:pPr indent="-285750" lvl="1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Benefits 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0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539030" y="5091750"/>
            <a:ext cx="8002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Calibri"/>
              <a:buNone/>
            </a:pPr>
            <a:r>
              <a:rPr lang="en-US" sz="2900">
                <a:solidFill>
                  <a:srgbClr val="FFFFFF"/>
                </a:solidFill>
              </a:rPr>
              <a:t>Which customer segments should Sticks target?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8413" l="0" r="-1" t="0"/>
          <a:stretch/>
        </p:blipFill>
        <p:spPr>
          <a:xfrm>
            <a:off x="240030" y="320040"/>
            <a:ext cx="8661656" cy="446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241200" y="0"/>
            <a:ext cx="8902800" cy="1600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525" y="2050684"/>
            <a:ext cx="5694266" cy="3898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3122242" y="4893588"/>
            <a:ext cx="470400" cy="5061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2839800" y="243000"/>
            <a:ext cx="599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Recommended location for the next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Sticks Kebob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0" y="0"/>
            <a:ext cx="29166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164825" y="658150"/>
            <a:ext cx="2822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E36C09"/>
                </a:solidFill>
              </a:rPr>
              <a:t>Problem Statement: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</a:rPr>
              <a:t>- </a:t>
            </a:r>
            <a:r>
              <a:rPr b="1" i="1" lang="en-US" sz="1800">
                <a:solidFill>
                  <a:srgbClr val="00B0F0"/>
                </a:solidFill>
              </a:rPr>
              <a:t>  </a:t>
            </a:r>
            <a:r>
              <a:rPr lang="en-US" sz="1800">
                <a:solidFill>
                  <a:schemeClr val="lt1"/>
                </a:solidFill>
              </a:rPr>
              <a:t>We as the consulting company were hired by Sticks Kebob to test their hypothesis of who the current customer base is. 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E36C09"/>
                </a:solidFill>
              </a:rPr>
              <a:t>Methods: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-   Based on the segmentation analysis and demographic analysis of the residential profiles in each area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rgbClr val="E36C09"/>
                </a:solidFill>
              </a:rPr>
              <a:t>Recommendation:</a:t>
            </a:r>
            <a:endParaRPr b="1" i="1" sz="1800">
              <a:solidFill>
                <a:srgbClr val="E36C0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-    In order to optimize sales and align with their growth revenue strategy, we recommend the prime location is Area “D.”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2020-04-12T00:29:17Z</dcterms:created>
  <dc:creator>Matthew Beck</dc:creator>
</cp:coreProperties>
</file>