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731519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1463039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219456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2926079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365760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438912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512064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5852159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6350" cap="sq">
              <a:solidFill>
                <a:schemeClr val="accent6"/>
              </a:solidFill>
              <a:prstDash val="solid"/>
              <a:round/>
            </a:ln>
          </a:left>
          <a:right>
            <a:ln w="6350" cap="sq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6350" cap="sq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sq">
              <a:solidFill>
                <a:schemeClr val="accent6"/>
              </a:solidFill>
              <a:prstDash val="solid"/>
              <a:round/>
            </a:ln>
          </a:top>
          <a:bottom>
            <a:ln w="6350" cap="sq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F8F8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 b="def" i="def"/>
      <a:tcStyle>
        <a:tcBdr/>
        <a:fill>
          <a:solidFill>
            <a:srgbClr val="FFF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Col>
    <a:lastRow>
      <a:tcTxStyle b="on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1" name="Shape 8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1pPr>
    <a:lvl2pPr indent="2286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2pPr>
    <a:lvl3pPr indent="4572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3pPr>
    <a:lvl4pPr indent="6858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4pPr>
    <a:lvl5pPr indent="9144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5pPr>
    <a:lvl6pPr indent="11430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6pPr>
    <a:lvl7pPr indent="13716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7pPr>
    <a:lvl8pPr indent="16002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8pPr>
    <a:lvl9pPr indent="18288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7" name="Shape 8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</a:t>
            </a:r>
          </a:p>
          <a:p>
            <a:pPr/>
            <a:r>
              <a:t>Batch with data lake analytics - starter</a:t>
            </a:r>
          </a:p>
          <a:p>
            <a:pPr/>
            <a:r>
              <a:t>Batch with HDInsight</a:t>
            </a:r>
          </a:p>
          <a:p>
            <a:pPr/>
            <a:r>
              <a:t>Real-time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9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44" name="Straight Connector 12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Straight Connector 13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Straight Connector 14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Straight Connector 15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Straight Connector 16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Straight Connector 17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Straight Connector 20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Straight Connector 21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Straight Connector 22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Straight Connector 23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Straight Connector 24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Straight Connector 25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Straight Connector 26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Straight Connector 27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Straight Connector 28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Straight Connector 29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Straight Connector 30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Straight Connector 31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Straight Connector 32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Straight Connector 33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Straight Connector 34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Straight Connector 35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Straight Connector 36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Straight Connector 37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traight Connector 38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traight Connector 39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3" name="Freeform 5"/>
          <p:cNvSpPr/>
          <p:nvPr/>
        </p:nvSpPr>
        <p:spPr>
          <a:xfrm>
            <a:off x="0" y="0"/>
            <a:ext cx="11986925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784"/>
                </a:moveTo>
                <a:cubicBezTo>
                  <a:pt x="21600" y="4764"/>
                  <a:pt x="18299" y="0"/>
                  <a:pt x="14193" y="0"/>
                </a:cubicBezTo>
                <a:lnTo>
                  <a:pt x="0" y="0"/>
                </a:lnTo>
                <a:lnTo>
                  <a:pt x="0" y="21600"/>
                </a:lnTo>
                <a:lnTo>
                  <a:pt x="14193" y="21600"/>
                </a:lnTo>
                <a:cubicBezTo>
                  <a:pt x="18299" y="21600"/>
                  <a:pt x="21600" y="16832"/>
                  <a:pt x="21600" y="10784"/>
                </a:cubicBez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sp>
        <p:nvSpPr>
          <p:cNvPr id="74" name="Tekst tytułowy"/>
          <p:cNvSpPr txBox="1"/>
          <p:nvPr>
            <p:ph type="title"/>
          </p:nvPr>
        </p:nvSpPr>
        <p:spPr>
          <a:xfrm>
            <a:off x="685800" y="2057400"/>
            <a:ext cx="10058400" cy="292608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75" name="Treść - poziom 1…"/>
          <p:cNvSpPr txBox="1"/>
          <p:nvPr>
            <p:ph type="body" sz="quarter" idx="1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7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2760" y="7314920"/>
            <a:ext cx="2706625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oter Placeholder 4"/>
          <p:cNvSpPr txBox="1"/>
          <p:nvPr/>
        </p:nvSpPr>
        <p:spPr>
          <a:xfrm>
            <a:off x="685800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78" name="Text Box 115"/>
          <p:cNvSpPr txBox="1"/>
          <p:nvPr/>
        </p:nvSpPr>
        <p:spPr>
          <a:xfrm>
            <a:off x="12419558" y="640080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820737">
              <a:defRPr sz="1400"/>
            </a:lvl1pPr>
          </a:lstStyle>
          <a:p>
            <a:pPr/>
            <a:r>
              <a:t>September 5, 2019</a:t>
            </a:r>
          </a:p>
        </p:txBody>
      </p:sp>
      <p:sp>
        <p:nvSpPr>
          <p:cNvPr id="79" name="Numer slajdu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361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0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pic>
        <p:nvPicPr>
          <p:cNvPr id="39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pPr/>
            <a:r>
              <a:t>September 5, 2019</a:t>
            </a:r>
          </a:p>
        </p:txBody>
      </p:sp>
      <p:sp>
        <p:nvSpPr>
          <p:cNvPr id="39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4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395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402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5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6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1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pic>
        <p:nvPicPr>
          <p:cNvPr id="43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pPr/>
            <a:r>
              <a:t>September 5, 2019</a:t>
            </a:r>
          </a:p>
        </p:txBody>
      </p:sp>
      <p:sp>
        <p:nvSpPr>
          <p:cNvPr id="43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436" name="Treść - poziom 1…"/>
          <p:cNvSpPr txBox="1"/>
          <p:nvPr>
            <p:ph type="body" sz="half" idx="1"/>
          </p:nvPr>
        </p:nvSpPr>
        <p:spPr>
          <a:xfrm>
            <a:off x="685800" y="2057399"/>
            <a:ext cx="6400800" cy="5121277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</a:lvl1pPr>
            <a:lvl2pPr marL="0" indent="0">
              <a:spcBef>
                <a:spcPts val="1200"/>
              </a:spcBef>
              <a:buSzTx/>
              <a:buNone/>
              <a:tabLst/>
            </a:lvl2pPr>
            <a:lvl3pPr marL="228600">
              <a:spcBef>
                <a:spcPts val="1200"/>
              </a:spcBef>
              <a:buChar char="•"/>
              <a:tabLst/>
            </a:lvl3pPr>
            <a:lvl4pPr marL="457200">
              <a:spcBef>
                <a:spcPts val="1200"/>
              </a:spcBef>
              <a:tabLst/>
            </a:lvl4pPr>
            <a:lvl5pPr marL="685800">
              <a:spcBef>
                <a:spcPts val="1200"/>
              </a:spcBef>
              <a:tabLst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37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Treść - poziom 1…"/>
          <p:cNvSpPr txBox="1"/>
          <p:nvPr>
            <p:ph type="body" sz="quarter" idx="1"/>
          </p:nvPr>
        </p:nvSpPr>
        <p:spPr>
          <a:xfrm>
            <a:off x="685800" y="2057399"/>
            <a:ext cx="4114800" cy="5121277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</a:lvl1pPr>
            <a:lvl2pPr marL="0" indent="0">
              <a:spcBef>
                <a:spcPts val="1200"/>
              </a:spcBef>
              <a:buSzTx/>
              <a:buNone/>
              <a:tabLst/>
            </a:lvl2pPr>
            <a:lvl3pPr marL="228600">
              <a:spcBef>
                <a:spcPts val="1200"/>
              </a:spcBef>
              <a:buChar char="•"/>
              <a:tabLst/>
            </a:lvl3pPr>
            <a:lvl4pPr marL="457200">
              <a:spcBef>
                <a:spcPts val="1200"/>
              </a:spcBef>
              <a:tabLst/>
            </a:lvl4pPr>
            <a:lvl5pPr marL="685800">
              <a:spcBef>
                <a:spcPts val="1200"/>
              </a:spcBef>
              <a:tabLst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46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12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453" name="Straight Connector 13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Straight Connector 14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Straight Connector 15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Straight Connector 16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Straight Connector 17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Straight Connector 18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Straight Connector 19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Straight Connector 20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Straight Connector 21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Straight Connector 22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Straight Connector 23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Straight Connector 24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Straight Connector 25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Straight Connector 26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Straight Connector 27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Straight Connector 28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Straight Connector 29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Straight Connector 30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Straight Connector 31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Straight Connector 32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Straight Connector 33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4" name="Straight Connector 34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" name="Straight Connector 35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Straight Connector 36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Straight Connector 37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Straight Connector 38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9" name="Straight Connector 39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0" name="Straight Connector 40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2" name="Picture Placeholder 8"/>
          <p:cNvSpPr/>
          <p:nvPr>
            <p:ph type="pic" idx="21"/>
          </p:nvPr>
        </p:nvSpPr>
        <p:spPr>
          <a:xfrm>
            <a:off x="7315200" y="0"/>
            <a:ext cx="7315200" cy="8229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483" name="Tekst tytułowy"/>
          <p:cNvSpPr txBox="1"/>
          <p:nvPr>
            <p:ph type="title"/>
          </p:nvPr>
        </p:nvSpPr>
        <p:spPr>
          <a:xfrm>
            <a:off x="685800" y="639762"/>
            <a:ext cx="6400800" cy="1417638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484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pic>
        <p:nvPicPr>
          <p:cNvPr id="48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spcBef>
                <a:spcPts val="600"/>
              </a:spcBef>
              <a:defRPr sz="1100"/>
            </a:lvl1pPr>
          </a:lstStyle>
          <a:p>
            <a:pPr/>
            <a:r>
              <a:t>September 5, 2019</a:t>
            </a:r>
          </a:p>
        </p:txBody>
      </p:sp>
      <p:sp>
        <p:nvSpPr>
          <p:cNvPr id="48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488" name="Footer Placeholder 4"/>
          <p:cNvSpPr txBox="1"/>
          <p:nvPr/>
        </p:nvSpPr>
        <p:spPr>
          <a:xfrm>
            <a:off x="5008413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489" name="Treść - poziom 1…"/>
          <p:cNvSpPr txBox="1"/>
          <p:nvPr>
            <p:ph type="body" sz="half" idx="1"/>
          </p:nvPr>
        </p:nvSpPr>
        <p:spPr>
          <a:xfrm>
            <a:off x="685800" y="2057398"/>
            <a:ext cx="6400800" cy="5121276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</a:lvl1pPr>
            <a:lvl2pPr marL="0" indent="0">
              <a:spcBef>
                <a:spcPts val="1200"/>
              </a:spcBef>
              <a:buSzTx/>
              <a:buNone/>
              <a:tabLst/>
            </a:lvl2pPr>
            <a:lvl3pPr marL="228600">
              <a:spcBef>
                <a:spcPts val="1200"/>
              </a:spcBef>
              <a:buChar char="•"/>
              <a:tabLst/>
            </a:lvl3pPr>
            <a:lvl4pPr marL="457200">
              <a:spcBef>
                <a:spcPts val="1200"/>
              </a:spcBef>
              <a:tabLst/>
            </a:lvl4pPr>
            <a:lvl5pPr marL="685800">
              <a:spcBef>
                <a:spcPts val="1200"/>
              </a:spcBef>
              <a:tabLst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7" name="Treść - poziom 1…"/>
          <p:cNvSpPr txBox="1"/>
          <p:nvPr>
            <p:ph type="body" idx="1"/>
          </p:nvPr>
        </p:nvSpPr>
        <p:spPr>
          <a:xfrm>
            <a:off x="685800" y="2057399"/>
            <a:ext cx="11201400" cy="5121276"/>
          </a:xfrm>
          <a:prstGeom prst="rect">
            <a:avLst/>
          </a:prstGeom>
        </p:spPr>
        <p:txBody>
          <a:bodyPr numCol="1" spcCol="38100"/>
          <a:lstStyle>
            <a:lvl1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1pPr>
            <a:lvl2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2pPr>
            <a:lvl3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3pPr>
            <a:lvl4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4pPr>
            <a:lvl5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98" name="Freeform 9"/>
          <p:cNvSpPr/>
          <p:nvPr/>
        </p:nvSpPr>
        <p:spPr>
          <a:xfrm>
            <a:off x="362838" y="-1"/>
            <a:ext cx="730237" cy="639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>
            <a:lumOff val="-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11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505" name="Straight Connector 12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6" name="Straight Connector 17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Straight Connector 18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Straight Connector 19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Straight Connector 20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Straight Connector 21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Straight Connector 22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2" name="Straight Connector 23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Straight Connector 24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Straight Connector 25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Straight Connector 26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Straight Connector 27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7" name="Straight Connector 28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8" name="Straight Connector 29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Straight Connector 30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Straight Connector 31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Straight Connector 32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2" name="Straight Connector 33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Straight Connector 34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Straight Connector 35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Straight Connector 36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6" name="Straight Connector 37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Straight Connector 38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Straight Connector 39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Straight Connector 40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Straight Connector 41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Straight Connector 42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Straight Connector 43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4" name="Tekst tytułowy"/>
          <p:cNvSpPr txBox="1"/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535" name="Treść - poziom 1…"/>
          <p:cNvSpPr txBox="1"/>
          <p:nvPr>
            <p:ph type="body" sz="quarter" idx="1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53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sp>
        <p:nvSpPr>
          <p:cNvPr id="538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September 5, 2019</a:t>
            </a:r>
          </a:p>
        </p:txBody>
      </p:sp>
      <p:sp>
        <p:nvSpPr>
          <p:cNvPr id="53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0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DXC Proprietary and Confidential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02">
    <p:bg>
      <p:bgPr>
        <a:solidFill>
          <a:schemeClr val="accent1">
            <a:lumOff val="-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roup 11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547" name="Straight Connector 17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8" name="Straight Connector 18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9" name="Straight Connector 19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0" name="Straight Connector 20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1" name="Straight Connector 21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Straight Connector 22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Straight Connector 23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4" name="Straight Connector 24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5" name="Straight Connector 25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6" name="Straight Connector 26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7" name="Straight Connector 27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8" name="Straight Connector 28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9" name="Straight Connector 29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0" name="Straight Connector 30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1" name="Straight Connector 31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2" name="Straight Connector 32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3" name="Straight Connector 33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4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5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6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7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8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0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1" name="Straight Connector 41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2" name="Straight Connector 42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3" name="Straight Connector 43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4" name="Straight Connector 44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57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Tekst tytułowy"/>
          <p:cNvSpPr txBox="1"/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578" name="Treść - poziom 1…"/>
          <p:cNvSpPr txBox="1"/>
          <p:nvPr>
            <p:ph type="body" sz="quarter" idx="1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57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sp>
        <p:nvSpPr>
          <p:cNvPr id="581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September 5, 2019</a:t>
            </a:r>
          </a:p>
        </p:txBody>
      </p:sp>
      <p:sp>
        <p:nvSpPr>
          <p:cNvPr id="58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3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DXC Proprietary and Confidential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03">
    <p:bg>
      <p:bgPr>
        <a:solidFill>
          <a:schemeClr val="accent1">
            <a:lumOff val="-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roup 11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590" name="Straight Connector 13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1" name="Straight Connector 14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2" name="Straight Connector 15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Straight Connector 16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Straight Connector 22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Straight Connector 23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6" name="Straight Connector 24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7" name="Straight Connector 25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8" name="Straight Connector 26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Straight Connector 27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0" name="Straight Connector 28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1" name="Straight Connector 29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2" name="Straight Connector 30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3" name="Straight Connector 31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4" name="Straight Connector 32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5" name="Straight Connector 33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6" name="Straight Connector 34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7" name="Straight Connector 35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8" name="Straight Connector 36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9" name="Straight Connector 37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0" name="Straight Connector 38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1" name="Straight Connector 39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2" name="Straight Connector 40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3" name="Straight Connector 41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6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7" name="Straight Connector 45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619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Tekst tytułowy"/>
          <p:cNvSpPr txBox="1"/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621" name="Treść - poziom 1…"/>
          <p:cNvSpPr txBox="1"/>
          <p:nvPr>
            <p:ph type="body" sz="quarter" idx="1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  <a:defRPr sz="2800"/>
            </a:lvl1pPr>
            <a:lvl2pPr marL="0" indent="731519">
              <a:spcBef>
                <a:spcPts val="1200"/>
              </a:spcBef>
              <a:buSzTx/>
              <a:buNone/>
              <a:tabLst/>
              <a:defRPr sz="2800"/>
            </a:lvl2pPr>
            <a:lvl3pPr marL="0" indent="1463039">
              <a:spcBef>
                <a:spcPts val="1200"/>
              </a:spcBef>
              <a:buSzTx/>
              <a:buNone/>
              <a:tabLst/>
              <a:defRPr sz="2800"/>
            </a:lvl3pPr>
            <a:lvl4pPr marL="0" indent="2194560">
              <a:spcBef>
                <a:spcPts val="1200"/>
              </a:spcBef>
              <a:buSzTx/>
              <a:buNone/>
              <a:tabLst/>
              <a:defRPr sz="2800"/>
            </a:lvl4pPr>
            <a:lvl5pPr marL="0" indent="2926079">
              <a:spcBef>
                <a:spcPts val="1200"/>
              </a:spcBef>
              <a:buSzTx/>
              <a:buNone/>
              <a:tabLst/>
              <a:defRPr sz="2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22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pPr/>
            <a:r>
              <a:t>September 5, 2019</a:t>
            </a:r>
          </a:p>
        </p:txBody>
      </p:sp>
      <p:sp>
        <p:nvSpPr>
          <p:cNvPr id="62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4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pic>
        <p:nvPicPr>
          <p:cNvPr id="625" name="Picture 20" descr="Pictur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Freeform 9"/>
          <p:cNvSpPr/>
          <p:nvPr/>
        </p:nvSpPr>
        <p:spPr>
          <a:xfrm>
            <a:off x="362838" y="-1"/>
            <a:ext cx="730237" cy="639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Picture">
    <p:bg>
      <p:bgPr>
        <a:solidFill>
          <a:schemeClr val="accent1">
            <a:lumOff val="-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roup 9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633" name="Straight Connector 10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4" name="Straight Connector 11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5" name="Straight Connector 16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Straight Connector 17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7" name="Straight Connector 18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8" name="Straight Connector 19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9" name="Straight Connector 20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0" name="Straight Connector 21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1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2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3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4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5" name="Straight Connector 26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6" name="Straight Connector 27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7" name="Straight Connector 28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8" name="Straight Connector 29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9" name="Straight Connector 30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0" name="Straight Connector 31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1" name="Straight Connector 32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2" name="Straight Connector 33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Straight Connector 34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Straight Connector 35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5" name="Straight Connector 36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6" name="Straight Connector 37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Straight Connector 38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Straight Connector 39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9" name="Straight Connector 40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0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2" name="Picture Placeholder 7"/>
          <p:cNvSpPr/>
          <p:nvPr>
            <p:ph type="pic" idx="21"/>
          </p:nvPr>
        </p:nvSpPr>
        <p:spPr>
          <a:xfrm>
            <a:off x="0" y="0"/>
            <a:ext cx="14630400" cy="8229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pic>
        <p:nvPicPr>
          <p:cNvPr id="66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sp>
        <p:nvSpPr>
          <p:cNvPr id="665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September 5, 2019</a:t>
            </a:r>
          </a:p>
        </p:txBody>
      </p:sp>
      <p:sp>
        <p:nvSpPr>
          <p:cNvPr id="666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7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DXC Proprietary and Confidential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">
    <p:bg>
      <p:bgPr>
        <a:solidFill>
          <a:schemeClr val="accent1">
            <a:lumOff val="-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roup 6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674" name="Straight Connector 7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5" name="Straight Connector 8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6" name="Straight Connector 9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7" name="Straight Connector 10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8" name="Straight Connector 12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9" name="Straight Connector 13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0" name="Straight Connector 15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1" name="Straight Connector 16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2" name="Straight Connector 17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3" name="Straight Connector 18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4" name="Straight Connector 19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5" name="Straight Connector 20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Straight Connector 21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7" name="Straight Connector 22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8" name="Straight Connector 23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9" name="Straight Connector 24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0" name="Straight Connector 25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1" name="Straight Connector 26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2" name="Straight Connector 27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3" name="Straight Connector 28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4" name="Straight Connector 29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5" name="Straight Connector 30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6" name="Straight Connector 31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7" name="Straight Connector 32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8" name="Straight Connector 33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9" name="Straight Connector 34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0" name="Straight Connector 35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1" name="Straight Connector 36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0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Treść - poziom 1…"/>
          <p:cNvSpPr txBox="1"/>
          <p:nvPr>
            <p:ph type="body" idx="1"/>
          </p:nvPr>
        </p:nvSpPr>
        <p:spPr>
          <a:xfrm>
            <a:off x="685800" y="2057399"/>
            <a:ext cx="11201400" cy="5121276"/>
          </a:xfrm>
          <a:prstGeom prst="rect">
            <a:avLst/>
          </a:prstGeom>
        </p:spPr>
        <p:txBody>
          <a:bodyPr numCol="1" spcCol="38100"/>
          <a:lstStyle>
            <a:lvl1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05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sp>
        <p:nvSpPr>
          <p:cNvPr id="706" name="Footer Placeholder 4"/>
          <p:cNvSpPr txBox="1"/>
          <p:nvPr/>
        </p:nvSpPr>
        <p:spPr>
          <a:xfrm>
            <a:off x="11866413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707" name="Numer slajdu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86" name="Straight Connector 9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Straight Connector 11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traight Connector 12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Straight Connector 13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Straight Connector 16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Straight Connector 19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Straight Connector 20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Straight Connector 21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Straight Connector 26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Straight Connector 27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Straight Connector 28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Straight Connector 29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Straight Connector 30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Straight Connector 31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Straight Connector 32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Straight Connector 33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Straight Connector 34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Straight Connector 35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Straight Connector 36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Straight Connector 37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Straight Connector 38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Straight Connector 39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Straight Connector 40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Freeform 9"/>
          <p:cNvSpPr/>
          <p:nvPr/>
        </p:nvSpPr>
        <p:spPr>
          <a:xfrm>
            <a:off x="362838" y="-1"/>
            <a:ext cx="730237" cy="639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sp>
        <p:nvSpPr>
          <p:cNvPr id="117" name="Tekst tytułowy"/>
          <p:cNvSpPr txBox="1"/>
          <p:nvPr>
            <p:ph type="title"/>
          </p:nvPr>
        </p:nvSpPr>
        <p:spPr>
          <a:xfrm>
            <a:off x="685800" y="640080"/>
            <a:ext cx="10058400" cy="34290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118" name="Treść - poziom 1…"/>
          <p:cNvSpPr txBox="1"/>
          <p:nvPr>
            <p:ph type="body" sz="quarter" idx="1"/>
          </p:nvPr>
        </p:nvSpPr>
        <p:spPr>
          <a:xfrm>
            <a:off x="685800" y="4389120"/>
            <a:ext cx="10058400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731519">
              <a:spcBef>
                <a:spcPts val="0"/>
              </a:spcBef>
              <a:buSzTx/>
              <a:buNone/>
              <a:tabLst/>
              <a:defRPr sz="2800"/>
            </a:lvl2pPr>
            <a:lvl3pPr marL="0" indent="1463039">
              <a:spcBef>
                <a:spcPts val="0"/>
              </a:spcBef>
              <a:buSzTx/>
              <a:buNone/>
              <a:tabLst/>
              <a:defRPr sz="2800"/>
            </a:lvl3pPr>
            <a:lvl4pPr marL="0" indent="2194560">
              <a:spcBef>
                <a:spcPts val="0"/>
              </a:spcBef>
              <a:buSzTx/>
              <a:buNone/>
              <a:tabLst/>
              <a:defRPr sz="2800"/>
            </a:lvl4pPr>
            <a:lvl5pPr marL="0" indent="2926079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19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120" name="Text Box 115"/>
          <p:cNvSpPr txBox="1"/>
          <p:nvPr/>
        </p:nvSpPr>
        <p:spPr>
          <a:xfrm>
            <a:off x="12419558" y="7609763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400"/>
            </a:lvl1pPr>
          </a:lstStyle>
          <a:p>
            <a:pPr/>
            <a:r>
              <a:t>September 5, 2019</a:t>
            </a:r>
          </a:p>
        </p:txBody>
      </p:sp>
      <p:sp>
        <p:nvSpPr>
          <p:cNvPr id="121" name="Numer slajdu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ate Turquoise Frame Divider">
    <p:bg>
      <p:bgPr>
        <a:solidFill>
          <a:srgbClr val="4255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kst tytułowy"/>
          <p:cNvSpPr txBox="1"/>
          <p:nvPr>
            <p:ph type="title"/>
          </p:nvPr>
        </p:nvSpPr>
        <p:spPr>
          <a:xfrm>
            <a:off x="729615" y="3086095"/>
            <a:ext cx="9873614" cy="69151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715" name="Treść - poziom 1…"/>
          <p:cNvSpPr txBox="1"/>
          <p:nvPr>
            <p:ph type="body" sz="quarter" idx="1"/>
          </p:nvPr>
        </p:nvSpPr>
        <p:spPr>
          <a:xfrm>
            <a:off x="729618" y="3779041"/>
            <a:ext cx="9873613" cy="64008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grpSp>
        <p:nvGrpSpPr>
          <p:cNvPr id="718" name="Group 7"/>
          <p:cNvGrpSpPr/>
          <p:nvPr/>
        </p:nvGrpSpPr>
        <p:grpSpPr>
          <a:xfrm>
            <a:off x="732327" y="7498081"/>
            <a:ext cx="1163366" cy="468630"/>
            <a:chOff x="0" y="0"/>
            <a:chExt cx="1163365" cy="468628"/>
          </a:xfrm>
        </p:grpSpPr>
        <p:sp>
          <p:nvSpPr>
            <p:cNvPr id="716" name="Freeform 5"/>
            <p:cNvSpPr/>
            <p:nvPr/>
          </p:nvSpPr>
          <p:spPr>
            <a:xfrm>
              <a:off x="-1" y="0"/>
              <a:ext cx="398419" cy="11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229" y="16854"/>
                  </a:moveTo>
                  <a:lnTo>
                    <a:pt x="1371" y="16854"/>
                  </a:lnTo>
                  <a:lnTo>
                    <a:pt x="1371" y="4746"/>
                  </a:lnTo>
                  <a:lnTo>
                    <a:pt x="20229" y="4746"/>
                  </a:lnTo>
                  <a:lnTo>
                    <a:pt x="20229" y="1685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Freeform 6"/>
            <p:cNvSpPr/>
            <p:nvPr/>
          </p:nvSpPr>
          <p:spPr>
            <a:xfrm>
              <a:off x="0" y="182518"/>
              <a:ext cx="1163366" cy="28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7" y="8337"/>
                  </a:moveTo>
                  <a:cubicBezTo>
                    <a:pt x="0" y="8337"/>
                    <a:pt x="0" y="8337"/>
                    <a:pt x="0" y="83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3284"/>
                    <a:pt x="467" y="3284"/>
                    <a:pt x="467" y="3284"/>
                  </a:cubicBezTo>
                  <a:cubicBezTo>
                    <a:pt x="1289" y="3284"/>
                    <a:pt x="1289" y="3284"/>
                    <a:pt x="1289" y="3284"/>
                  </a:cubicBezTo>
                  <a:cubicBezTo>
                    <a:pt x="1289" y="0"/>
                    <a:pt x="1289" y="0"/>
                    <a:pt x="1289" y="0"/>
                  </a:cubicBezTo>
                  <a:cubicBezTo>
                    <a:pt x="1756" y="0"/>
                    <a:pt x="1756" y="0"/>
                    <a:pt x="1756" y="0"/>
                  </a:cubicBezTo>
                  <a:cubicBezTo>
                    <a:pt x="1756" y="8337"/>
                    <a:pt x="1756" y="8337"/>
                    <a:pt x="1756" y="8337"/>
                  </a:cubicBezTo>
                  <a:cubicBezTo>
                    <a:pt x="1289" y="8337"/>
                    <a:pt x="1289" y="8337"/>
                    <a:pt x="1289" y="8337"/>
                  </a:cubicBezTo>
                  <a:cubicBezTo>
                    <a:pt x="1289" y="4863"/>
                    <a:pt x="1289" y="4863"/>
                    <a:pt x="1289" y="4863"/>
                  </a:cubicBezTo>
                  <a:cubicBezTo>
                    <a:pt x="467" y="4863"/>
                    <a:pt x="467" y="4863"/>
                    <a:pt x="467" y="4863"/>
                  </a:cubicBezTo>
                  <a:lnTo>
                    <a:pt x="467" y="8337"/>
                  </a:lnTo>
                  <a:close/>
                  <a:moveTo>
                    <a:pt x="2803" y="8463"/>
                  </a:moveTo>
                  <a:cubicBezTo>
                    <a:pt x="2336" y="8463"/>
                    <a:pt x="2013" y="7326"/>
                    <a:pt x="2013" y="5368"/>
                  </a:cubicBezTo>
                  <a:cubicBezTo>
                    <a:pt x="2013" y="3537"/>
                    <a:pt x="2319" y="2274"/>
                    <a:pt x="2738" y="2274"/>
                  </a:cubicBezTo>
                  <a:cubicBezTo>
                    <a:pt x="3189" y="2274"/>
                    <a:pt x="3415" y="3474"/>
                    <a:pt x="3415" y="5242"/>
                  </a:cubicBezTo>
                  <a:cubicBezTo>
                    <a:pt x="3415" y="5874"/>
                    <a:pt x="3415" y="5874"/>
                    <a:pt x="3415" y="5874"/>
                  </a:cubicBezTo>
                  <a:cubicBezTo>
                    <a:pt x="2448" y="5874"/>
                    <a:pt x="2448" y="5874"/>
                    <a:pt x="2448" y="5874"/>
                  </a:cubicBezTo>
                  <a:cubicBezTo>
                    <a:pt x="2497" y="6821"/>
                    <a:pt x="2690" y="7074"/>
                    <a:pt x="2867" y="7074"/>
                  </a:cubicBezTo>
                  <a:cubicBezTo>
                    <a:pt x="3028" y="7074"/>
                    <a:pt x="3141" y="6947"/>
                    <a:pt x="3286" y="6568"/>
                  </a:cubicBezTo>
                  <a:cubicBezTo>
                    <a:pt x="3302" y="6568"/>
                    <a:pt x="3302" y="6568"/>
                    <a:pt x="3302" y="6568"/>
                  </a:cubicBezTo>
                  <a:cubicBezTo>
                    <a:pt x="3302" y="7958"/>
                    <a:pt x="3302" y="7958"/>
                    <a:pt x="3302" y="7958"/>
                  </a:cubicBezTo>
                  <a:cubicBezTo>
                    <a:pt x="3189" y="8274"/>
                    <a:pt x="3012" y="8463"/>
                    <a:pt x="2803" y="8463"/>
                  </a:cubicBezTo>
                  <a:close/>
                  <a:moveTo>
                    <a:pt x="2448" y="4674"/>
                  </a:moveTo>
                  <a:cubicBezTo>
                    <a:pt x="2996" y="4674"/>
                    <a:pt x="2996" y="4674"/>
                    <a:pt x="2996" y="4674"/>
                  </a:cubicBezTo>
                  <a:cubicBezTo>
                    <a:pt x="2996" y="4042"/>
                    <a:pt x="2932" y="3663"/>
                    <a:pt x="2738" y="3663"/>
                  </a:cubicBezTo>
                  <a:cubicBezTo>
                    <a:pt x="2609" y="3663"/>
                    <a:pt x="2497" y="3853"/>
                    <a:pt x="2448" y="4674"/>
                  </a:cubicBezTo>
                  <a:close/>
                  <a:moveTo>
                    <a:pt x="4623" y="4863"/>
                  </a:moveTo>
                  <a:cubicBezTo>
                    <a:pt x="4381" y="8337"/>
                    <a:pt x="4381" y="8337"/>
                    <a:pt x="4381" y="8337"/>
                  </a:cubicBezTo>
                  <a:cubicBezTo>
                    <a:pt x="3979" y="8337"/>
                    <a:pt x="3979" y="8337"/>
                    <a:pt x="3979" y="8337"/>
                  </a:cubicBezTo>
                  <a:cubicBezTo>
                    <a:pt x="3511" y="2463"/>
                    <a:pt x="3511" y="2463"/>
                    <a:pt x="3511" y="2463"/>
                  </a:cubicBezTo>
                  <a:cubicBezTo>
                    <a:pt x="3511" y="2400"/>
                    <a:pt x="3511" y="2400"/>
                    <a:pt x="3511" y="2400"/>
                  </a:cubicBezTo>
                  <a:cubicBezTo>
                    <a:pt x="3962" y="2400"/>
                    <a:pt x="3962" y="2400"/>
                    <a:pt x="3962" y="2400"/>
                  </a:cubicBezTo>
                  <a:cubicBezTo>
                    <a:pt x="4204" y="5874"/>
                    <a:pt x="4204" y="5874"/>
                    <a:pt x="4204" y="5874"/>
                  </a:cubicBezTo>
                  <a:cubicBezTo>
                    <a:pt x="4446" y="2400"/>
                    <a:pt x="4446" y="2400"/>
                    <a:pt x="4446" y="2400"/>
                  </a:cubicBezTo>
                  <a:cubicBezTo>
                    <a:pt x="4800" y="2400"/>
                    <a:pt x="4800" y="2400"/>
                    <a:pt x="4800" y="2400"/>
                  </a:cubicBezTo>
                  <a:cubicBezTo>
                    <a:pt x="5042" y="5874"/>
                    <a:pt x="5042" y="5874"/>
                    <a:pt x="5042" y="5874"/>
                  </a:cubicBezTo>
                  <a:cubicBezTo>
                    <a:pt x="5299" y="2400"/>
                    <a:pt x="5299" y="2400"/>
                    <a:pt x="5299" y="2400"/>
                  </a:cubicBezTo>
                  <a:cubicBezTo>
                    <a:pt x="5718" y="2400"/>
                    <a:pt x="5718" y="2400"/>
                    <a:pt x="5718" y="2400"/>
                  </a:cubicBezTo>
                  <a:cubicBezTo>
                    <a:pt x="5718" y="2463"/>
                    <a:pt x="5718" y="2463"/>
                    <a:pt x="5718" y="2463"/>
                  </a:cubicBezTo>
                  <a:cubicBezTo>
                    <a:pt x="5267" y="8337"/>
                    <a:pt x="5267" y="8337"/>
                    <a:pt x="5267" y="8337"/>
                  </a:cubicBezTo>
                  <a:cubicBezTo>
                    <a:pt x="4864" y="8337"/>
                    <a:pt x="4864" y="8337"/>
                    <a:pt x="4864" y="8337"/>
                  </a:cubicBezTo>
                  <a:lnTo>
                    <a:pt x="4623" y="4863"/>
                  </a:lnTo>
                  <a:close/>
                  <a:moveTo>
                    <a:pt x="6475" y="8463"/>
                  </a:moveTo>
                  <a:cubicBezTo>
                    <a:pt x="6105" y="8463"/>
                    <a:pt x="5960" y="7895"/>
                    <a:pt x="5960" y="6568"/>
                  </a:cubicBezTo>
                  <a:cubicBezTo>
                    <a:pt x="5960" y="0"/>
                    <a:pt x="5960" y="0"/>
                    <a:pt x="5960" y="0"/>
                  </a:cubicBezTo>
                  <a:cubicBezTo>
                    <a:pt x="6411" y="0"/>
                    <a:pt x="6411" y="0"/>
                    <a:pt x="6411" y="0"/>
                  </a:cubicBezTo>
                  <a:cubicBezTo>
                    <a:pt x="6411" y="6442"/>
                    <a:pt x="6411" y="6442"/>
                    <a:pt x="6411" y="6442"/>
                  </a:cubicBezTo>
                  <a:cubicBezTo>
                    <a:pt x="6411" y="6821"/>
                    <a:pt x="6443" y="7011"/>
                    <a:pt x="6540" y="7011"/>
                  </a:cubicBezTo>
                  <a:cubicBezTo>
                    <a:pt x="6572" y="7011"/>
                    <a:pt x="6604" y="6947"/>
                    <a:pt x="6636" y="6884"/>
                  </a:cubicBezTo>
                  <a:cubicBezTo>
                    <a:pt x="6652" y="6884"/>
                    <a:pt x="6652" y="6884"/>
                    <a:pt x="6652" y="6884"/>
                  </a:cubicBezTo>
                  <a:cubicBezTo>
                    <a:pt x="6652" y="8337"/>
                    <a:pt x="6652" y="8337"/>
                    <a:pt x="6652" y="8337"/>
                  </a:cubicBezTo>
                  <a:cubicBezTo>
                    <a:pt x="6604" y="8400"/>
                    <a:pt x="6540" y="8463"/>
                    <a:pt x="6475" y="8463"/>
                  </a:cubicBezTo>
                  <a:close/>
                  <a:moveTo>
                    <a:pt x="7554" y="8463"/>
                  </a:moveTo>
                  <a:cubicBezTo>
                    <a:pt x="7087" y="8463"/>
                    <a:pt x="6765" y="7326"/>
                    <a:pt x="6765" y="5368"/>
                  </a:cubicBezTo>
                  <a:cubicBezTo>
                    <a:pt x="6765" y="3537"/>
                    <a:pt x="7087" y="2274"/>
                    <a:pt x="7490" y="2274"/>
                  </a:cubicBezTo>
                  <a:cubicBezTo>
                    <a:pt x="7957" y="2274"/>
                    <a:pt x="8166" y="3474"/>
                    <a:pt x="8166" y="5242"/>
                  </a:cubicBezTo>
                  <a:cubicBezTo>
                    <a:pt x="8166" y="5874"/>
                    <a:pt x="8166" y="5874"/>
                    <a:pt x="8166" y="5874"/>
                  </a:cubicBezTo>
                  <a:cubicBezTo>
                    <a:pt x="7216" y="5874"/>
                    <a:pt x="7216" y="5874"/>
                    <a:pt x="7216" y="5874"/>
                  </a:cubicBezTo>
                  <a:cubicBezTo>
                    <a:pt x="7264" y="6821"/>
                    <a:pt x="7442" y="7074"/>
                    <a:pt x="7635" y="7074"/>
                  </a:cubicBezTo>
                  <a:cubicBezTo>
                    <a:pt x="7796" y="7074"/>
                    <a:pt x="7909" y="6947"/>
                    <a:pt x="8054" y="6568"/>
                  </a:cubicBezTo>
                  <a:cubicBezTo>
                    <a:pt x="8070" y="6568"/>
                    <a:pt x="8070" y="6568"/>
                    <a:pt x="8070" y="6568"/>
                  </a:cubicBezTo>
                  <a:cubicBezTo>
                    <a:pt x="8070" y="7958"/>
                    <a:pt x="8070" y="7958"/>
                    <a:pt x="8070" y="7958"/>
                  </a:cubicBezTo>
                  <a:cubicBezTo>
                    <a:pt x="7941" y="8274"/>
                    <a:pt x="7764" y="8463"/>
                    <a:pt x="7554" y="8463"/>
                  </a:cubicBezTo>
                  <a:close/>
                  <a:moveTo>
                    <a:pt x="7216" y="4674"/>
                  </a:moveTo>
                  <a:cubicBezTo>
                    <a:pt x="7764" y="4674"/>
                    <a:pt x="7764" y="4674"/>
                    <a:pt x="7764" y="4674"/>
                  </a:cubicBezTo>
                  <a:cubicBezTo>
                    <a:pt x="7748" y="4042"/>
                    <a:pt x="7683" y="3663"/>
                    <a:pt x="7506" y="3663"/>
                  </a:cubicBezTo>
                  <a:cubicBezTo>
                    <a:pt x="7361" y="3663"/>
                    <a:pt x="7248" y="3853"/>
                    <a:pt x="7216" y="4674"/>
                  </a:cubicBezTo>
                  <a:close/>
                  <a:moveTo>
                    <a:pt x="10019" y="2400"/>
                  </a:moveTo>
                  <a:cubicBezTo>
                    <a:pt x="10341" y="2400"/>
                    <a:pt x="10341" y="2400"/>
                    <a:pt x="10341" y="2400"/>
                  </a:cubicBezTo>
                  <a:cubicBezTo>
                    <a:pt x="10341" y="3789"/>
                    <a:pt x="10341" y="3789"/>
                    <a:pt x="10341" y="3789"/>
                  </a:cubicBezTo>
                  <a:cubicBezTo>
                    <a:pt x="10019" y="3789"/>
                    <a:pt x="10019" y="3789"/>
                    <a:pt x="10019" y="3789"/>
                  </a:cubicBezTo>
                  <a:cubicBezTo>
                    <a:pt x="10019" y="6253"/>
                    <a:pt x="10019" y="6253"/>
                    <a:pt x="10019" y="6253"/>
                  </a:cubicBezTo>
                  <a:cubicBezTo>
                    <a:pt x="10019" y="6758"/>
                    <a:pt x="10067" y="7011"/>
                    <a:pt x="10196" y="7011"/>
                  </a:cubicBezTo>
                  <a:cubicBezTo>
                    <a:pt x="10244" y="7011"/>
                    <a:pt x="10293" y="6947"/>
                    <a:pt x="10341" y="6884"/>
                  </a:cubicBezTo>
                  <a:cubicBezTo>
                    <a:pt x="10341" y="6884"/>
                    <a:pt x="10341" y="6884"/>
                    <a:pt x="10341" y="6884"/>
                  </a:cubicBezTo>
                  <a:cubicBezTo>
                    <a:pt x="10341" y="8274"/>
                    <a:pt x="10341" y="8274"/>
                    <a:pt x="10341" y="8274"/>
                  </a:cubicBezTo>
                  <a:cubicBezTo>
                    <a:pt x="10293" y="8337"/>
                    <a:pt x="10196" y="8463"/>
                    <a:pt x="10067" y="8463"/>
                  </a:cubicBezTo>
                  <a:cubicBezTo>
                    <a:pt x="9713" y="8463"/>
                    <a:pt x="9568" y="7832"/>
                    <a:pt x="9568" y="6316"/>
                  </a:cubicBezTo>
                  <a:cubicBezTo>
                    <a:pt x="9568" y="3789"/>
                    <a:pt x="9568" y="3789"/>
                    <a:pt x="9568" y="3789"/>
                  </a:cubicBezTo>
                  <a:cubicBezTo>
                    <a:pt x="8988" y="3789"/>
                    <a:pt x="8988" y="3789"/>
                    <a:pt x="8988" y="3789"/>
                  </a:cubicBezTo>
                  <a:cubicBezTo>
                    <a:pt x="8988" y="6253"/>
                    <a:pt x="8988" y="6253"/>
                    <a:pt x="8988" y="6253"/>
                  </a:cubicBezTo>
                  <a:cubicBezTo>
                    <a:pt x="8988" y="6758"/>
                    <a:pt x="9036" y="7011"/>
                    <a:pt x="9181" y="7011"/>
                  </a:cubicBezTo>
                  <a:cubicBezTo>
                    <a:pt x="9213" y="7011"/>
                    <a:pt x="9262" y="6947"/>
                    <a:pt x="9310" y="6884"/>
                  </a:cubicBezTo>
                  <a:cubicBezTo>
                    <a:pt x="9326" y="6884"/>
                    <a:pt x="9326" y="6884"/>
                    <a:pt x="9326" y="6884"/>
                  </a:cubicBezTo>
                  <a:cubicBezTo>
                    <a:pt x="9326" y="8274"/>
                    <a:pt x="9326" y="8274"/>
                    <a:pt x="9326" y="8274"/>
                  </a:cubicBezTo>
                  <a:cubicBezTo>
                    <a:pt x="9262" y="8337"/>
                    <a:pt x="9181" y="8463"/>
                    <a:pt x="9052" y="8463"/>
                  </a:cubicBezTo>
                  <a:cubicBezTo>
                    <a:pt x="8682" y="8463"/>
                    <a:pt x="8537" y="7832"/>
                    <a:pt x="8537" y="6316"/>
                  </a:cubicBezTo>
                  <a:cubicBezTo>
                    <a:pt x="8537" y="3789"/>
                    <a:pt x="8537" y="3789"/>
                    <a:pt x="8537" y="3789"/>
                  </a:cubicBezTo>
                  <a:cubicBezTo>
                    <a:pt x="8311" y="3789"/>
                    <a:pt x="8311" y="3789"/>
                    <a:pt x="8311" y="3789"/>
                  </a:cubicBezTo>
                  <a:cubicBezTo>
                    <a:pt x="8311" y="2400"/>
                    <a:pt x="8311" y="2400"/>
                    <a:pt x="8311" y="2400"/>
                  </a:cubicBezTo>
                  <a:cubicBezTo>
                    <a:pt x="8537" y="2400"/>
                    <a:pt x="8537" y="2400"/>
                    <a:pt x="8537" y="2400"/>
                  </a:cubicBezTo>
                  <a:cubicBezTo>
                    <a:pt x="8537" y="758"/>
                    <a:pt x="8537" y="758"/>
                    <a:pt x="8537" y="758"/>
                  </a:cubicBezTo>
                  <a:cubicBezTo>
                    <a:pt x="8988" y="758"/>
                    <a:pt x="8988" y="758"/>
                    <a:pt x="8988" y="758"/>
                  </a:cubicBezTo>
                  <a:cubicBezTo>
                    <a:pt x="8988" y="2400"/>
                    <a:pt x="8988" y="2400"/>
                    <a:pt x="8988" y="2400"/>
                  </a:cubicBezTo>
                  <a:cubicBezTo>
                    <a:pt x="9568" y="2400"/>
                    <a:pt x="9568" y="2400"/>
                    <a:pt x="9568" y="2400"/>
                  </a:cubicBezTo>
                  <a:cubicBezTo>
                    <a:pt x="9568" y="758"/>
                    <a:pt x="9568" y="758"/>
                    <a:pt x="9568" y="758"/>
                  </a:cubicBezTo>
                  <a:cubicBezTo>
                    <a:pt x="10019" y="758"/>
                    <a:pt x="10019" y="758"/>
                    <a:pt x="10019" y="758"/>
                  </a:cubicBezTo>
                  <a:cubicBezTo>
                    <a:pt x="10019" y="2400"/>
                    <a:pt x="10019" y="2400"/>
                    <a:pt x="10019" y="2400"/>
                  </a:cubicBezTo>
                  <a:close/>
                  <a:moveTo>
                    <a:pt x="12677" y="2842"/>
                  </a:moveTo>
                  <a:cubicBezTo>
                    <a:pt x="12677" y="4611"/>
                    <a:pt x="12370" y="5621"/>
                    <a:pt x="11887" y="5621"/>
                  </a:cubicBezTo>
                  <a:cubicBezTo>
                    <a:pt x="11565" y="5621"/>
                    <a:pt x="11565" y="5621"/>
                    <a:pt x="11565" y="5621"/>
                  </a:cubicBezTo>
                  <a:cubicBezTo>
                    <a:pt x="11565" y="8337"/>
                    <a:pt x="11565" y="8337"/>
                    <a:pt x="11565" y="8337"/>
                  </a:cubicBezTo>
                  <a:cubicBezTo>
                    <a:pt x="11098" y="8337"/>
                    <a:pt x="11098" y="8337"/>
                    <a:pt x="11098" y="8337"/>
                  </a:cubicBezTo>
                  <a:cubicBezTo>
                    <a:pt x="11098" y="0"/>
                    <a:pt x="11098" y="0"/>
                    <a:pt x="11098" y="0"/>
                  </a:cubicBezTo>
                  <a:cubicBezTo>
                    <a:pt x="11887" y="0"/>
                    <a:pt x="11887" y="0"/>
                    <a:pt x="11887" y="0"/>
                  </a:cubicBezTo>
                  <a:cubicBezTo>
                    <a:pt x="12370" y="0"/>
                    <a:pt x="12677" y="1011"/>
                    <a:pt x="12677" y="2842"/>
                  </a:cubicBezTo>
                  <a:close/>
                  <a:moveTo>
                    <a:pt x="11855" y="4105"/>
                  </a:moveTo>
                  <a:cubicBezTo>
                    <a:pt x="12097" y="4105"/>
                    <a:pt x="12209" y="3600"/>
                    <a:pt x="12209" y="2842"/>
                  </a:cubicBezTo>
                  <a:cubicBezTo>
                    <a:pt x="12209" y="2084"/>
                    <a:pt x="12097" y="1516"/>
                    <a:pt x="11855" y="1516"/>
                  </a:cubicBezTo>
                  <a:cubicBezTo>
                    <a:pt x="11565" y="1516"/>
                    <a:pt x="11565" y="1516"/>
                    <a:pt x="11565" y="1516"/>
                  </a:cubicBezTo>
                  <a:cubicBezTo>
                    <a:pt x="11565" y="4105"/>
                    <a:pt x="11565" y="4105"/>
                    <a:pt x="11565" y="4105"/>
                  </a:cubicBezTo>
                  <a:lnTo>
                    <a:pt x="11855" y="4105"/>
                  </a:lnTo>
                  <a:close/>
                  <a:moveTo>
                    <a:pt x="13675" y="7768"/>
                  </a:moveTo>
                  <a:cubicBezTo>
                    <a:pt x="13579" y="8211"/>
                    <a:pt x="13434" y="8463"/>
                    <a:pt x="13272" y="8463"/>
                  </a:cubicBezTo>
                  <a:cubicBezTo>
                    <a:pt x="12983" y="8463"/>
                    <a:pt x="12741" y="7705"/>
                    <a:pt x="12741" y="6505"/>
                  </a:cubicBezTo>
                  <a:cubicBezTo>
                    <a:pt x="12741" y="5305"/>
                    <a:pt x="12983" y="4547"/>
                    <a:pt x="13321" y="4547"/>
                  </a:cubicBezTo>
                  <a:cubicBezTo>
                    <a:pt x="13434" y="4547"/>
                    <a:pt x="13546" y="4611"/>
                    <a:pt x="13659" y="4737"/>
                  </a:cubicBezTo>
                  <a:cubicBezTo>
                    <a:pt x="13659" y="4611"/>
                    <a:pt x="13659" y="4611"/>
                    <a:pt x="13659" y="4611"/>
                  </a:cubicBezTo>
                  <a:cubicBezTo>
                    <a:pt x="13659" y="3979"/>
                    <a:pt x="13562" y="3726"/>
                    <a:pt x="13321" y="3726"/>
                  </a:cubicBezTo>
                  <a:cubicBezTo>
                    <a:pt x="13176" y="3726"/>
                    <a:pt x="13031" y="3916"/>
                    <a:pt x="12902" y="4168"/>
                  </a:cubicBezTo>
                  <a:cubicBezTo>
                    <a:pt x="12886" y="4168"/>
                    <a:pt x="12886" y="4168"/>
                    <a:pt x="12886" y="4168"/>
                  </a:cubicBezTo>
                  <a:cubicBezTo>
                    <a:pt x="12886" y="2779"/>
                    <a:pt x="12886" y="2779"/>
                    <a:pt x="12886" y="2779"/>
                  </a:cubicBezTo>
                  <a:cubicBezTo>
                    <a:pt x="12999" y="2526"/>
                    <a:pt x="13208" y="2274"/>
                    <a:pt x="13401" y="2274"/>
                  </a:cubicBezTo>
                  <a:cubicBezTo>
                    <a:pt x="13852" y="2274"/>
                    <a:pt x="14110" y="3095"/>
                    <a:pt x="14110" y="4611"/>
                  </a:cubicBezTo>
                  <a:cubicBezTo>
                    <a:pt x="14110" y="8337"/>
                    <a:pt x="14110" y="8337"/>
                    <a:pt x="14110" y="8337"/>
                  </a:cubicBezTo>
                  <a:cubicBezTo>
                    <a:pt x="13675" y="8337"/>
                    <a:pt x="13675" y="8337"/>
                    <a:pt x="13675" y="8337"/>
                  </a:cubicBezTo>
                  <a:cubicBezTo>
                    <a:pt x="13675" y="7768"/>
                    <a:pt x="13675" y="7768"/>
                    <a:pt x="13675" y="7768"/>
                  </a:cubicBezTo>
                  <a:close/>
                  <a:moveTo>
                    <a:pt x="13659" y="6442"/>
                  </a:moveTo>
                  <a:cubicBezTo>
                    <a:pt x="13659" y="5937"/>
                    <a:pt x="13659" y="5937"/>
                    <a:pt x="13659" y="5937"/>
                  </a:cubicBezTo>
                  <a:cubicBezTo>
                    <a:pt x="13595" y="5811"/>
                    <a:pt x="13498" y="5747"/>
                    <a:pt x="13417" y="5747"/>
                  </a:cubicBezTo>
                  <a:cubicBezTo>
                    <a:pt x="13256" y="5747"/>
                    <a:pt x="13176" y="6000"/>
                    <a:pt x="13176" y="6442"/>
                  </a:cubicBezTo>
                  <a:cubicBezTo>
                    <a:pt x="13176" y="6947"/>
                    <a:pt x="13256" y="7137"/>
                    <a:pt x="13401" y="7137"/>
                  </a:cubicBezTo>
                  <a:cubicBezTo>
                    <a:pt x="13514" y="7137"/>
                    <a:pt x="13611" y="6884"/>
                    <a:pt x="13659" y="6442"/>
                  </a:cubicBezTo>
                  <a:close/>
                  <a:moveTo>
                    <a:pt x="14336" y="5368"/>
                  </a:moveTo>
                  <a:cubicBezTo>
                    <a:pt x="14336" y="3474"/>
                    <a:pt x="14674" y="2274"/>
                    <a:pt x="15125" y="2274"/>
                  </a:cubicBezTo>
                  <a:cubicBezTo>
                    <a:pt x="15286" y="2274"/>
                    <a:pt x="15431" y="2400"/>
                    <a:pt x="15544" y="2716"/>
                  </a:cubicBezTo>
                  <a:cubicBezTo>
                    <a:pt x="15544" y="4232"/>
                    <a:pt x="15544" y="4232"/>
                    <a:pt x="15544" y="4232"/>
                  </a:cubicBezTo>
                  <a:cubicBezTo>
                    <a:pt x="15528" y="4232"/>
                    <a:pt x="15528" y="4232"/>
                    <a:pt x="15528" y="4232"/>
                  </a:cubicBezTo>
                  <a:cubicBezTo>
                    <a:pt x="15431" y="3916"/>
                    <a:pt x="15318" y="3789"/>
                    <a:pt x="15189" y="3789"/>
                  </a:cubicBezTo>
                  <a:cubicBezTo>
                    <a:pt x="14964" y="3789"/>
                    <a:pt x="14787" y="4358"/>
                    <a:pt x="14787" y="5368"/>
                  </a:cubicBezTo>
                  <a:cubicBezTo>
                    <a:pt x="14787" y="6379"/>
                    <a:pt x="14964" y="6947"/>
                    <a:pt x="15189" y="6947"/>
                  </a:cubicBezTo>
                  <a:cubicBezTo>
                    <a:pt x="15318" y="6947"/>
                    <a:pt x="15431" y="6821"/>
                    <a:pt x="15528" y="6505"/>
                  </a:cubicBezTo>
                  <a:cubicBezTo>
                    <a:pt x="15544" y="6505"/>
                    <a:pt x="15544" y="6505"/>
                    <a:pt x="15544" y="6505"/>
                  </a:cubicBezTo>
                  <a:cubicBezTo>
                    <a:pt x="15544" y="8021"/>
                    <a:pt x="15544" y="8021"/>
                    <a:pt x="15544" y="8021"/>
                  </a:cubicBezTo>
                  <a:cubicBezTo>
                    <a:pt x="15431" y="8337"/>
                    <a:pt x="15286" y="8463"/>
                    <a:pt x="15125" y="8463"/>
                  </a:cubicBezTo>
                  <a:cubicBezTo>
                    <a:pt x="14674" y="8463"/>
                    <a:pt x="14336" y="7263"/>
                    <a:pt x="14336" y="5368"/>
                  </a:cubicBezTo>
                  <a:close/>
                  <a:moveTo>
                    <a:pt x="16268" y="5621"/>
                  </a:moveTo>
                  <a:cubicBezTo>
                    <a:pt x="16268" y="8337"/>
                    <a:pt x="16268" y="8337"/>
                    <a:pt x="16268" y="8337"/>
                  </a:cubicBezTo>
                  <a:cubicBezTo>
                    <a:pt x="15834" y="8337"/>
                    <a:pt x="15834" y="8337"/>
                    <a:pt x="15834" y="8337"/>
                  </a:cubicBezTo>
                  <a:cubicBezTo>
                    <a:pt x="15834" y="0"/>
                    <a:pt x="15834" y="0"/>
                    <a:pt x="15834" y="0"/>
                  </a:cubicBezTo>
                  <a:cubicBezTo>
                    <a:pt x="16268" y="0"/>
                    <a:pt x="16268" y="0"/>
                    <a:pt x="16268" y="0"/>
                  </a:cubicBezTo>
                  <a:cubicBezTo>
                    <a:pt x="16268" y="4737"/>
                    <a:pt x="16268" y="4737"/>
                    <a:pt x="16268" y="4737"/>
                  </a:cubicBezTo>
                  <a:cubicBezTo>
                    <a:pt x="16736" y="2400"/>
                    <a:pt x="16736" y="2400"/>
                    <a:pt x="16736" y="2400"/>
                  </a:cubicBezTo>
                  <a:cubicBezTo>
                    <a:pt x="17235" y="2400"/>
                    <a:pt x="17235" y="2400"/>
                    <a:pt x="17235" y="2400"/>
                  </a:cubicBezTo>
                  <a:cubicBezTo>
                    <a:pt x="17235" y="2463"/>
                    <a:pt x="17235" y="2463"/>
                    <a:pt x="17235" y="2463"/>
                  </a:cubicBezTo>
                  <a:cubicBezTo>
                    <a:pt x="16687" y="5179"/>
                    <a:pt x="16687" y="5179"/>
                    <a:pt x="16687" y="5179"/>
                  </a:cubicBezTo>
                  <a:cubicBezTo>
                    <a:pt x="17235" y="8274"/>
                    <a:pt x="17235" y="8274"/>
                    <a:pt x="17235" y="8274"/>
                  </a:cubicBezTo>
                  <a:cubicBezTo>
                    <a:pt x="17235" y="8337"/>
                    <a:pt x="17235" y="8337"/>
                    <a:pt x="17235" y="8337"/>
                  </a:cubicBezTo>
                  <a:cubicBezTo>
                    <a:pt x="16719" y="8337"/>
                    <a:pt x="16719" y="8337"/>
                    <a:pt x="16719" y="8337"/>
                  </a:cubicBezTo>
                  <a:lnTo>
                    <a:pt x="16268" y="5621"/>
                  </a:lnTo>
                  <a:close/>
                  <a:moveTo>
                    <a:pt x="18250" y="7768"/>
                  </a:moveTo>
                  <a:cubicBezTo>
                    <a:pt x="18153" y="8211"/>
                    <a:pt x="18008" y="8463"/>
                    <a:pt x="17847" y="8463"/>
                  </a:cubicBezTo>
                  <a:cubicBezTo>
                    <a:pt x="17557" y="8463"/>
                    <a:pt x="17315" y="7705"/>
                    <a:pt x="17315" y="6505"/>
                  </a:cubicBezTo>
                  <a:cubicBezTo>
                    <a:pt x="17315" y="5305"/>
                    <a:pt x="17557" y="4547"/>
                    <a:pt x="17911" y="4547"/>
                  </a:cubicBezTo>
                  <a:cubicBezTo>
                    <a:pt x="18008" y="4547"/>
                    <a:pt x="18121" y="4611"/>
                    <a:pt x="18250" y="4737"/>
                  </a:cubicBezTo>
                  <a:cubicBezTo>
                    <a:pt x="18250" y="4611"/>
                    <a:pt x="18250" y="4611"/>
                    <a:pt x="18250" y="4611"/>
                  </a:cubicBezTo>
                  <a:cubicBezTo>
                    <a:pt x="18250" y="3979"/>
                    <a:pt x="18153" y="3726"/>
                    <a:pt x="17911" y="3726"/>
                  </a:cubicBezTo>
                  <a:cubicBezTo>
                    <a:pt x="17750" y="3726"/>
                    <a:pt x="17605" y="3916"/>
                    <a:pt x="17493" y="4168"/>
                  </a:cubicBezTo>
                  <a:cubicBezTo>
                    <a:pt x="17460" y="4168"/>
                    <a:pt x="17460" y="4168"/>
                    <a:pt x="17460" y="4168"/>
                  </a:cubicBezTo>
                  <a:cubicBezTo>
                    <a:pt x="17460" y="2779"/>
                    <a:pt x="17460" y="2779"/>
                    <a:pt x="17460" y="2779"/>
                  </a:cubicBezTo>
                  <a:cubicBezTo>
                    <a:pt x="17589" y="2526"/>
                    <a:pt x="17783" y="2274"/>
                    <a:pt x="17992" y="2274"/>
                  </a:cubicBezTo>
                  <a:cubicBezTo>
                    <a:pt x="18443" y="2274"/>
                    <a:pt x="18685" y="3095"/>
                    <a:pt x="18685" y="4611"/>
                  </a:cubicBezTo>
                  <a:cubicBezTo>
                    <a:pt x="18685" y="8337"/>
                    <a:pt x="18685" y="8337"/>
                    <a:pt x="18685" y="8337"/>
                  </a:cubicBezTo>
                  <a:cubicBezTo>
                    <a:pt x="18250" y="8337"/>
                    <a:pt x="18250" y="8337"/>
                    <a:pt x="18250" y="8337"/>
                  </a:cubicBezTo>
                  <a:cubicBezTo>
                    <a:pt x="18250" y="7768"/>
                    <a:pt x="18250" y="7768"/>
                    <a:pt x="18250" y="7768"/>
                  </a:cubicBezTo>
                  <a:close/>
                  <a:moveTo>
                    <a:pt x="18250" y="6442"/>
                  </a:moveTo>
                  <a:cubicBezTo>
                    <a:pt x="18250" y="5937"/>
                    <a:pt x="18250" y="5937"/>
                    <a:pt x="18250" y="5937"/>
                  </a:cubicBezTo>
                  <a:cubicBezTo>
                    <a:pt x="18169" y="5811"/>
                    <a:pt x="18089" y="5747"/>
                    <a:pt x="17992" y="5747"/>
                  </a:cubicBezTo>
                  <a:cubicBezTo>
                    <a:pt x="17847" y="5747"/>
                    <a:pt x="17766" y="6000"/>
                    <a:pt x="17766" y="6442"/>
                  </a:cubicBezTo>
                  <a:cubicBezTo>
                    <a:pt x="17766" y="6947"/>
                    <a:pt x="17847" y="7137"/>
                    <a:pt x="17976" y="7137"/>
                  </a:cubicBezTo>
                  <a:cubicBezTo>
                    <a:pt x="18105" y="7137"/>
                    <a:pt x="18201" y="6884"/>
                    <a:pt x="18250" y="6442"/>
                  </a:cubicBezTo>
                  <a:close/>
                  <a:moveTo>
                    <a:pt x="19442" y="3347"/>
                  </a:moveTo>
                  <a:cubicBezTo>
                    <a:pt x="19522" y="2716"/>
                    <a:pt x="19651" y="2337"/>
                    <a:pt x="19812" y="2337"/>
                  </a:cubicBezTo>
                  <a:cubicBezTo>
                    <a:pt x="19877" y="2337"/>
                    <a:pt x="19941" y="2400"/>
                    <a:pt x="19957" y="2463"/>
                  </a:cubicBezTo>
                  <a:cubicBezTo>
                    <a:pt x="19957" y="4105"/>
                    <a:pt x="19957" y="4105"/>
                    <a:pt x="19957" y="4105"/>
                  </a:cubicBezTo>
                  <a:cubicBezTo>
                    <a:pt x="19941" y="4105"/>
                    <a:pt x="19941" y="4105"/>
                    <a:pt x="19941" y="4105"/>
                  </a:cubicBezTo>
                  <a:cubicBezTo>
                    <a:pt x="19893" y="4042"/>
                    <a:pt x="19828" y="3979"/>
                    <a:pt x="19748" y="3979"/>
                  </a:cubicBezTo>
                  <a:cubicBezTo>
                    <a:pt x="19603" y="3979"/>
                    <a:pt x="19490" y="4295"/>
                    <a:pt x="19458" y="4926"/>
                  </a:cubicBezTo>
                  <a:cubicBezTo>
                    <a:pt x="19458" y="8337"/>
                    <a:pt x="19458" y="8337"/>
                    <a:pt x="19458" y="8337"/>
                  </a:cubicBezTo>
                  <a:cubicBezTo>
                    <a:pt x="19007" y="8337"/>
                    <a:pt x="19007" y="8337"/>
                    <a:pt x="19007" y="8337"/>
                  </a:cubicBezTo>
                  <a:cubicBezTo>
                    <a:pt x="19007" y="2400"/>
                    <a:pt x="19007" y="2400"/>
                    <a:pt x="19007" y="2400"/>
                  </a:cubicBezTo>
                  <a:cubicBezTo>
                    <a:pt x="19442" y="2400"/>
                    <a:pt x="19442" y="2400"/>
                    <a:pt x="19442" y="2400"/>
                  </a:cubicBezTo>
                  <a:cubicBezTo>
                    <a:pt x="19442" y="3347"/>
                    <a:pt x="19442" y="3347"/>
                    <a:pt x="19442" y="3347"/>
                  </a:cubicBezTo>
                  <a:close/>
                  <a:moveTo>
                    <a:pt x="21165" y="7705"/>
                  </a:moveTo>
                  <a:cubicBezTo>
                    <a:pt x="21068" y="8211"/>
                    <a:pt x="20907" y="8463"/>
                    <a:pt x="20714" y="8463"/>
                  </a:cubicBezTo>
                  <a:cubicBezTo>
                    <a:pt x="20328" y="8463"/>
                    <a:pt x="20070" y="7074"/>
                    <a:pt x="20070" y="5368"/>
                  </a:cubicBezTo>
                  <a:cubicBezTo>
                    <a:pt x="20070" y="3663"/>
                    <a:pt x="20328" y="2274"/>
                    <a:pt x="20714" y="2274"/>
                  </a:cubicBezTo>
                  <a:cubicBezTo>
                    <a:pt x="20907" y="2274"/>
                    <a:pt x="21052" y="2526"/>
                    <a:pt x="21149" y="2968"/>
                  </a:cubicBezTo>
                  <a:cubicBezTo>
                    <a:pt x="21149" y="0"/>
                    <a:pt x="21149" y="0"/>
                    <a:pt x="21149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8337"/>
                    <a:pt x="21600" y="8337"/>
                    <a:pt x="21600" y="8337"/>
                  </a:cubicBezTo>
                  <a:cubicBezTo>
                    <a:pt x="21165" y="8337"/>
                    <a:pt x="21165" y="8337"/>
                    <a:pt x="21165" y="8337"/>
                  </a:cubicBezTo>
                  <a:cubicBezTo>
                    <a:pt x="21165" y="7705"/>
                    <a:pt x="21165" y="7705"/>
                    <a:pt x="21165" y="7705"/>
                  </a:cubicBezTo>
                  <a:close/>
                  <a:moveTo>
                    <a:pt x="21149" y="6316"/>
                  </a:moveTo>
                  <a:cubicBezTo>
                    <a:pt x="21149" y="4421"/>
                    <a:pt x="21149" y="4421"/>
                    <a:pt x="21149" y="4421"/>
                  </a:cubicBezTo>
                  <a:cubicBezTo>
                    <a:pt x="21068" y="3979"/>
                    <a:pt x="20972" y="3789"/>
                    <a:pt x="20859" y="3789"/>
                  </a:cubicBezTo>
                  <a:cubicBezTo>
                    <a:pt x="20666" y="3789"/>
                    <a:pt x="20537" y="4358"/>
                    <a:pt x="20537" y="5368"/>
                  </a:cubicBezTo>
                  <a:cubicBezTo>
                    <a:pt x="20537" y="6379"/>
                    <a:pt x="20666" y="6947"/>
                    <a:pt x="20859" y="6947"/>
                  </a:cubicBezTo>
                  <a:cubicBezTo>
                    <a:pt x="20972" y="6947"/>
                    <a:pt x="21068" y="6758"/>
                    <a:pt x="21149" y="6316"/>
                  </a:cubicBezTo>
                  <a:close/>
                  <a:moveTo>
                    <a:pt x="0" y="11053"/>
                  </a:moveTo>
                  <a:cubicBezTo>
                    <a:pt x="1305" y="11053"/>
                    <a:pt x="1305" y="11053"/>
                    <a:pt x="1305" y="11053"/>
                  </a:cubicBezTo>
                  <a:cubicBezTo>
                    <a:pt x="1305" y="12063"/>
                    <a:pt x="1305" y="12063"/>
                    <a:pt x="1305" y="12063"/>
                  </a:cubicBezTo>
                  <a:cubicBezTo>
                    <a:pt x="290" y="12063"/>
                    <a:pt x="290" y="12063"/>
                    <a:pt x="290" y="12063"/>
                  </a:cubicBezTo>
                  <a:cubicBezTo>
                    <a:pt x="290" y="14589"/>
                    <a:pt x="290" y="14589"/>
                    <a:pt x="290" y="14589"/>
                  </a:cubicBezTo>
                  <a:cubicBezTo>
                    <a:pt x="1208" y="14589"/>
                    <a:pt x="1208" y="14589"/>
                    <a:pt x="1208" y="14589"/>
                  </a:cubicBezTo>
                  <a:cubicBezTo>
                    <a:pt x="1208" y="15600"/>
                    <a:pt x="1208" y="15600"/>
                    <a:pt x="1208" y="15600"/>
                  </a:cubicBezTo>
                  <a:cubicBezTo>
                    <a:pt x="290" y="15600"/>
                    <a:pt x="290" y="15600"/>
                    <a:pt x="290" y="15600"/>
                  </a:cubicBezTo>
                  <a:cubicBezTo>
                    <a:pt x="290" y="18379"/>
                    <a:pt x="290" y="18379"/>
                    <a:pt x="290" y="18379"/>
                  </a:cubicBezTo>
                  <a:cubicBezTo>
                    <a:pt x="1305" y="18379"/>
                    <a:pt x="1305" y="18379"/>
                    <a:pt x="1305" y="18379"/>
                  </a:cubicBezTo>
                  <a:cubicBezTo>
                    <a:pt x="1305" y="19389"/>
                    <a:pt x="1305" y="19389"/>
                    <a:pt x="1305" y="19389"/>
                  </a:cubicBezTo>
                  <a:cubicBezTo>
                    <a:pt x="0" y="19389"/>
                    <a:pt x="0" y="19389"/>
                    <a:pt x="0" y="19389"/>
                  </a:cubicBezTo>
                  <a:lnTo>
                    <a:pt x="0" y="11053"/>
                  </a:lnTo>
                  <a:close/>
                  <a:moveTo>
                    <a:pt x="2400" y="13389"/>
                  </a:moveTo>
                  <a:cubicBezTo>
                    <a:pt x="2722" y="13389"/>
                    <a:pt x="2915" y="14274"/>
                    <a:pt x="2915" y="15663"/>
                  </a:cubicBezTo>
                  <a:cubicBezTo>
                    <a:pt x="2915" y="19389"/>
                    <a:pt x="2915" y="19389"/>
                    <a:pt x="2915" y="19389"/>
                  </a:cubicBezTo>
                  <a:cubicBezTo>
                    <a:pt x="2642" y="19389"/>
                    <a:pt x="2642" y="19389"/>
                    <a:pt x="2642" y="19389"/>
                  </a:cubicBezTo>
                  <a:cubicBezTo>
                    <a:pt x="2642" y="15726"/>
                    <a:pt x="2642" y="15726"/>
                    <a:pt x="2642" y="15726"/>
                  </a:cubicBezTo>
                  <a:cubicBezTo>
                    <a:pt x="2642" y="14968"/>
                    <a:pt x="2529" y="14400"/>
                    <a:pt x="2319" y="14400"/>
                  </a:cubicBezTo>
                  <a:cubicBezTo>
                    <a:pt x="2142" y="14400"/>
                    <a:pt x="1997" y="14842"/>
                    <a:pt x="1949" y="15474"/>
                  </a:cubicBezTo>
                  <a:cubicBezTo>
                    <a:pt x="1949" y="19389"/>
                    <a:pt x="1949" y="19389"/>
                    <a:pt x="1949" y="19389"/>
                  </a:cubicBezTo>
                  <a:cubicBezTo>
                    <a:pt x="1659" y="19389"/>
                    <a:pt x="1659" y="19389"/>
                    <a:pt x="1659" y="19389"/>
                  </a:cubicBezTo>
                  <a:cubicBezTo>
                    <a:pt x="1659" y="13516"/>
                    <a:pt x="1659" y="13516"/>
                    <a:pt x="1659" y="13516"/>
                  </a:cubicBezTo>
                  <a:cubicBezTo>
                    <a:pt x="1949" y="13516"/>
                    <a:pt x="1949" y="13516"/>
                    <a:pt x="1949" y="13516"/>
                  </a:cubicBezTo>
                  <a:cubicBezTo>
                    <a:pt x="1949" y="14337"/>
                    <a:pt x="1949" y="14337"/>
                    <a:pt x="1949" y="14337"/>
                  </a:cubicBezTo>
                  <a:cubicBezTo>
                    <a:pt x="2030" y="13832"/>
                    <a:pt x="2191" y="13389"/>
                    <a:pt x="2400" y="13389"/>
                  </a:cubicBezTo>
                  <a:close/>
                  <a:moveTo>
                    <a:pt x="3672" y="13516"/>
                  </a:moveTo>
                  <a:cubicBezTo>
                    <a:pt x="4059" y="13516"/>
                    <a:pt x="4059" y="13516"/>
                    <a:pt x="4059" y="13516"/>
                  </a:cubicBezTo>
                  <a:cubicBezTo>
                    <a:pt x="4059" y="14463"/>
                    <a:pt x="4059" y="14463"/>
                    <a:pt x="4059" y="14463"/>
                  </a:cubicBezTo>
                  <a:cubicBezTo>
                    <a:pt x="3672" y="14463"/>
                    <a:pt x="3672" y="14463"/>
                    <a:pt x="3672" y="14463"/>
                  </a:cubicBezTo>
                  <a:cubicBezTo>
                    <a:pt x="3672" y="17621"/>
                    <a:pt x="3672" y="17621"/>
                    <a:pt x="3672" y="17621"/>
                  </a:cubicBezTo>
                  <a:cubicBezTo>
                    <a:pt x="3672" y="18253"/>
                    <a:pt x="3769" y="18505"/>
                    <a:pt x="3914" y="18505"/>
                  </a:cubicBezTo>
                  <a:cubicBezTo>
                    <a:pt x="3962" y="18505"/>
                    <a:pt x="4011" y="18505"/>
                    <a:pt x="4043" y="18442"/>
                  </a:cubicBezTo>
                  <a:cubicBezTo>
                    <a:pt x="4059" y="18442"/>
                    <a:pt x="4059" y="18442"/>
                    <a:pt x="4059" y="18442"/>
                  </a:cubicBezTo>
                  <a:cubicBezTo>
                    <a:pt x="4059" y="19389"/>
                    <a:pt x="4059" y="19389"/>
                    <a:pt x="4059" y="19389"/>
                  </a:cubicBezTo>
                  <a:cubicBezTo>
                    <a:pt x="4011" y="19453"/>
                    <a:pt x="3962" y="19516"/>
                    <a:pt x="3882" y="19516"/>
                  </a:cubicBezTo>
                  <a:cubicBezTo>
                    <a:pt x="3528" y="19516"/>
                    <a:pt x="3399" y="18884"/>
                    <a:pt x="3399" y="17747"/>
                  </a:cubicBezTo>
                  <a:cubicBezTo>
                    <a:pt x="3399" y="14463"/>
                    <a:pt x="3399" y="14463"/>
                    <a:pt x="3399" y="14463"/>
                  </a:cubicBezTo>
                  <a:cubicBezTo>
                    <a:pt x="3141" y="14463"/>
                    <a:pt x="3141" y="14463"/>
                    <a:pt x="3141" y="14463"/>
                  </a:cubicBezTo>
                  <a:cubicBezTo>
                    <a:pt x="3141" y="13516"/>
                    <a:pt x="3141" y="13516"/>
                    <a:pt x="3141" y="13516"/>
                  </a:cubicBezTo>
                  <a:cubicBezTo>
                    <a:pt x="3399" y="13516"/>
                    <a:pt x="3399" y="13516"/>
                    <a:pt x="3399" y="13516"/>
                  </a:cubicBezTo>
                  <a:cubicBezTo>
                    <a:pt x="3399" y="11937"/>
                    <a:pt x="3399" y="11937"/>
                    <a:pt x="3399" y="11937"/>
                  </a:cubicBezTo>
                  <a:cubicBezTo>
                    <a:pt x="3672" y="11937"/>
                    <a:pt x="3672" y="11937"/>
                    <a:pt x="3672" y="11937"/>
                  </a:cubicBezTo>
                  <a:lnTo>
                    <a:pt x="3672" y="13516"/>
                  </a:lnTo>
                  <a:close/>
                  <a:moveTo>
                    <a:pt x="4977" y="19516"/>
                  </a:moveTo>
                  <a:cubicBezTo>
                    <a:pt x="4542" y="19516"/>
                    <a:pt x="4236" y="18316"/>
                    <a:pt x="4236" y="16484"/>
                  </a:cubicBezTo>
                  <a:cubicBezTo>
                    <a:pt x="4236" y="14653"/>
                    <a:pt x="4510" y="13389"/>
                    <a:pt x="4913" y="13389"/>
                  </a:cubicBezTo>
                  <a:cubicBezTo>
                    <a:pt x="5332" y="13389"/>
                    <a:pt x="5541" y="14526"/>
                    <a:pt x="5541" y="16295"/>
                  </a:cubicBezTo>
                  <a:cubicBezTo>
                    <a:pt x="5541" y="16800"/>
                    <a:pt x="5541" y="16800"/>
                    <a:pt x="5541" y="16800"/>
                  </a:cubicBezTo>
                  <a:cubicBezTo>
                    <a:pt x="4526" y="16800"/>
                    <a:pt x="4526" y="16800"/>
                    <a:pt x="4526" y="16800"/>
                  </a:cubicBezTo>
                  <a:cubicBezTo>
                    <a:pt x="4542" y="17937"/>
                    <a:pt x="4752" y="18505"/>
                    <a:pt x="5009" y="18505"/>
                  </a:cubicBezTo>
                  <a:cubicBezTo>
                    <a:pt x="5170" y="18505"/>
                    <a:pt x="5299" y="18379"/>
                    <a:pt x="5428" y="18000"/>
                  </a:cubicBezTo>
                  <a:cubicBezTo>
                    <a:pt x="5444" y="18000"/>
                    <a:pt x="5444" y="18000"/>
                    <a:pt x="5444" y="18000"/>
                  </a:cubicBezTo>
                  <a:cubicBezTo>
                    <a:pt x="5444" y="18947"/>
                    <a:pt x="5444" y="18947"/>
                    <a:pt x="5444" y="18947"/>
                  </a:cubicBezTo>
                  <a:cubicBezTo>
                    <a:pt x="5315" y="19326"/>
                    <a:pt x="5154" y="19516"/>
                    <a:pt x="4977" y="19516"/>
                  </a:cubicBezTo>
                  <a:close/>
                  <a:moveTo>
                    <a:pt x="4526" y="15853"/>
                  </a:moveTo>
                  <a:cubicBezTo>
                    <a:pt x="5267" y="15853"/>
                    <a:pt x="5267" y="15853"/>
                    <a:pt x="5267" y="15853"/>
                  </a:cubicBezTo>
                  <a:cubicBezTo>
                    <a:pt x="5267" y="14968"/>
                    <a:pt x="5154" y="14337"/>
                    <a:pt x="4929" y="14337"/>
                  </a:cubicBezTo>
                  <a:cubicBezTo>
                    <a:pt x="4703" y="14337"/>
                    <a:pt x="4574" y="14968"/>
                    <a:pt x="4526" y="15853"/>
                  </a:cubicBezTo>
                  <a:close/>
                  <a:moveTo>
                    <a:pt x="6153" y="14400"/>
                  </a:moveTo>
                  <a:cubicBezTo>
                    <a:pt x="6217" y="13768"/>
                    <a:pt x="6362" y="13389"/>
                    <a:pt x="6523" y="13389"/>
                  </a:cubicBezTo>
                  <a:cubicBezTo>
                    <a:pt x="6588" y="13389"/>
                    <a:pt x="6652" y="13453"/>
                    <a:pt x="6668" y="13516"/>
                  </a:cubicBezTo>
                  <a:cubicBezTo>
                    <a:pt x="6668" y="14589"/>
                    <a:pt x="6668" y="14589"/>
                    <a:pt x="6668" y="14589"/>
                  </a:cubicBezTo>
                  <a:cubicBezTo>
                    <a:pt x="6668" y="14589"/>
                    <a:pt x="6668" y="14589"/>
                    <a:pt x="6668" y="14589"/>
                  </a:cubicBezTo>
                  <a:cubicBezTo>
                    <a:pt x="6620" y="14526"/>
                    <a:pt x="6556" y="14463"/>
                    <a:pt x="6491" y="14463"/>
                  </a:cubicBezTo>
                  <a:cubicBezTo>
                    <a:pt x="6330" y="14463"/>
                    <a:pt x="6201" y="14905"/>
                    <a:pt x="6153" y="15537"/>
                  </a:cubicBezTo>
                  <a:cubicBezTo>
                    <a:pt x="6153" y="19389"/>
                    <a:pt x="6153" y="19389"/>
                    <a:pt x="6153" y="19389"/>
                  </a:cubicBezTo>
                  <a:cubicBezTo>
                    <a:pt x="5879" y="19389"/>
                    <a:pt x="5879" y="19389"/>
                    <a:pt x="5879" y="19389"/>
                  </a:cubicBezTo>
                  <a:cubicBezTo>
                    <a:pt x="5879" y="13516"/>
                    <a:pt x="5879" y="13516"/>
                    <a:pt x="5879" y="13516"/>
                  </a:cubicBezTo>
                  <a:cubicBezTo>
                    <a:pt x="6153" y="13516"/>
                    <a:pt x="6153" y="13516"/>
                    <a:pt x="6153" y="13516"/>
                  </a:cubicBezTo>
                  <a:cubicBezTo>
                    <a:pt x="6153" y="14400"/>
                    <a:pt x="6153" y="14400"/>
                    <a:pt x="6153" y="14400"/>
                  </a:cubicBezTo>
                  <a:close/>
                  <a:moveTo>
                    <a:pt x="7635" y="13389"/>
                  </a:moveTo>
                  <a:cubicBezTo>
                    <a:pt x="8086" y="13389"/>
                    <a:pt x="8311" y="14842"/>
                    <a:pt x="8311" y="16421"/>
                  </a:cubicBezTo>
                  <a:cubicBezTo>
                    <a:pt x="8311" y="18063"/>
                    <a:pt x="8086" y="19516"/>
                    <a:pt x="7635" y="19516"/>
                  </a:cubicBezTo>
                  <a:cubicBezTo>
                    <a:pt x="7458" y="19516"/>
                    <a:pt x="7297" y="19137"/>
                    <a:pt x="7216" y="18695"/>
                  </a:cubicBezTo>
                  <a:cubicBezTo>
                    <a:pt x="7216" y="21600"/>
                    <a:pt x="7216" y="21600"/>
                    <a:pt x="7216" y="21600"/>
                  </a:cubicBezTo>
                  <a:cubicBezTo>
                    <a:pt x="6926" y="21600"/>
                    <a:pt x="6926" y="21600"/>
                    <a:pt x="6926" y="21600"/>
                  </a:cubicBezTo>
                  <a:cubicBezTo>
                    <a:pt x="6926" y="13516"/>
                    <a:pt x="6926" y="13516"/>
                    <a:pt x="6926" y="13516"/>
                  </a:cubicBezTo>
                  <a:cubicBezTo>
                    <a:pt x="7216" y="13516"/>
                    <a:pt x="7216" y="13516"/>
                    <a:pt x="7216" y="13516"/>
                  </a:cubicBezTo>
                  <a:cubicBezTo>
                    <a:pt x="7216" y="14147"/>
                    <a:pt x="7216" y="14147"/>
                    <a:pt x="7216" y="14147"/>
                  </a:cubicBezTo>
                  <a:cubicBezTo>
                    <a:pt x="7297" y="13768"/>
                    <a:pt x="7458" y="13389"/>
                    <a:pt x="7635" y="13389"/>
                  </a:cubicBezTo>
                  <a:close/>
                  <a:moveTo>
                    <a:pt x="7587" y="18505"/>
                  </a:moveTo>
                  <a:cubicBezTo>
                    <a:pt x="7860" y="18505"/>
                    <a:pt x="8021" y="17621"/>
                    <a:pt x="8021" y="16421"/>
                  </a:cubicBezTo>
                  <a:cubicBezTo>
                    <a:pt x="8021" y="15284"/>
                    <a:pt x="7860" y="14400"/>
                    <a:pt x="7587" y="14400"/>
                  </a:cubicBezTo>
                  <a:cubicBezTo>
                    <a:pt x="7426" y="14400"/>
                    <a:pt x="7297" y="14716"/>
                    <a:pt x="7216" y="15347"/>
                  </a:cubicBezTo>
                  <a:cubicBezTo>
                    <a:pt x="7216" y="17558"/>
                    <a:pt x="7216" y="17558"/>
                    <a:pt x="7216" y="17558"/>
                  </a:cubicBezTo>
                  <a:cubicBezTo>
                    <a:pt x="7297" y="18126"/>
                    <a:pt x="7426" y="18505"/>
                    <a:pt x="7587" y="18505"/>
                  </a:cubicBezTo>
                  <a:close/>
                  <a:moveTo>
                    <a:pt x="8923" y="14400"/>
                  </a:moveTo>
                  <a:cubicBezTo>
                    <a:pt x="8988" y="13768"/>
                    <a:pt x="9133" y="13389"/>
                    <a:pt x="9294" y="13389"/>
                  </a:cubicBezTo>
                  <a:cubicBezTo>
                    <a:pt x="9358" y="13389"/>
                    <a:pt x="9423" y="13453"/>
                    <a:pt x="9455" y="13516"/>
                  </a:cubicBezTo>
                  <a:cubicBezTo>
                    <a:pt x="9455" y="14589"/>
                    <a:pt x="9455" y="14589"/>
                    <a:pt x="9455" y="14589"/>
                  </a:cubicBezTo>
                  <a:cubicBezTo>
                    <a:pt x="9439" y="14589"/>
                    <a:pt x="9439" y="14589"/>
                    <a:pt x="9439" y="14589"/>
                  </a:cubicBezTo>
                  <a:cubicBezTo>
                    <a:pt x="9391" y="14526"/>
                    <a:pt x="9326" y="14463"/>
                    <a:pt x="9262" y="14463"/>
                  </a:cubicBezTo>
                  <a:cubicBezTo>
                    <a:pt x="9101" y="14463"/>
                    <a:pt x="8972" y="14905"/>
                    <a:pt x="8923" y="15537"/>
                  </a:cubicBezTo>
                  <a:cubicBezTo>
                    <a:pt x="8923" y="19389"/>
                    <a:pt x="8923" y="19389"/>
                    <a:pt x="8923" y="19389"/>
                  </a:cubicBezTo>
                  <a:cubicBezTo>
                    <a:pt x="8650" y="19389"/>
                    <a:pt x="8650" y="19389"/>
                    <a:pt x="8650" y="19389"/>
                  </a:cubicBezTo>
                  <a:cubicBezTo>
                    <a:pt x="8650" y="13516"/>
                    <a:pt x="8650" y="13516"/>
                    <a:pt x="8650" y="13516"/>
                  </a:cubicBezTo>
                  <a:cubicBezTo>
                    <a:pt x="8923" y="13516"/>
                    <a:pt x="8923" y="13516"/>
                    <a:pt x="8923" y="13516"/>
                  </a:cubicBezTo>
                  <a:cubicBezTo>
                    <a:pt x="8923" y="14400"/>
                    <a:pt x="8923" y="14400"/>
                    <a:pt x="8923" y="14400"/>
                  </a:cubicBezTo>
                  <a:close/>
                  <a:moveTo>
                    <a:pt x="9858" y="11116"/>
                  </a:moveTo>
                  <a:cubicBezTo>
                    <a:pt x="9954" y="11116"/>
                    <a:pt x="10035" y="11432"/>
                    <a:pt x="10035" y="11811"/>
                  </a:cubicBezTo>
                  <a:cubicBezTo>
                    <a:pt x="10035" y="12189"/>
                    <a:pt x="9954" y="12505"/>
                    <a:pt x="9858" y="12505"/>
                  </a:cubicBezTo>
                  <a:cubicBezTo>
                    <a:pt x="9761" y="12505"/>
                    <a:pt x="9681" y="12189"/>
                    <a:pt x="9681" y="11811"/>
                  </a:cubicBezTo>
                  <a:cubicBezTo>
                    <a:pt x="9681" y="11432"/>
                    <a:pt x="9761" y="11116"/>
                    <a:pt x="9858" y="11116"/>
                  </a:cubicBezTo>
                  <a:close/>
                  <a:moveTo>
                    <a:pt x="9713" y="13516"/>
                  </a:moveTo>
                  <a:cubicBezTo>
                    <a:pt x="10003" y="13516"/>
                    <a:pt x="10003" y="13516"/>
                    <a:pt x="10003" y="13516"/>
                  </a:cubicBezTo>
                  <a:cubicBezTo>
                    <a:pt x="10003" y="19389"/>
                    <a:pt x="10003" y="19389"/>
                    <a:pt x="10003" y="19389"/>
                  </a:cubicBezTo>
                  <a:cubicBezTo>
                    <a:pt x="9713" y="19389"/>
                    <a:pt x="9713" y="19389"/>
                    <a:pt x="9713" y="19389"/>
                  </a:cubicBezTo>
                  <a:lnTo>
                    <a:pt x="9713" y="13516"/>
                  </a:lnTo>
                  <a:close/>
                  <a:moveTo>
                    <a:pt x="11001" y="15916"/>
                  </a:moveTo>
                  <a:cubicBezTo>
                    <a:pt x="11211" y="16232"/>
                    <a:pt x="11452" y="16547"/>
                    <a:pt x="11452" y="17684"/>
                  </a:cubicBezTo>
                  <a:cubicBezTo>
                    <a:pt x="11452" y="18884"/>
                    <a:pt x="11211" y="19516"/>
                    <a:pt x="10872" y="19516"/>
                  </a:cubicBezTo>
                  <a:cubicBezTo>
                    <a:pt x="10679" y="19516"/>
                    <a:pt x="10486" y="19326"/>
                    <a:pt x="10373" y="18947"/>
                  </a:cubicBezTo>
                  <a:cubicBezTo>
                    <a:pt x="10373" y="17874"/>
                    <a:pt x="10373" y="17874"/>
                    <a:pt x="10373" y="17874"/>
                  </a:cubicBezTo>
                  <a:cubicBezTo>
                    <a:pt x="10389" y="17874"/>
                    <a:pt x="10389" y="17874"/>
                    <a:pt x="10389" y="17874"/>
                  </a:cubicBezTo>
                  <a:cubicBezTo>
                    <a:pt x="10518" y="18379"/>
                    <a:pt x="10695" y="18568"/>
                    <a:pt x="10872" y="18568"/>
                  </a:cubicBezTo>
                  <a:cubicBezTo>
                    <a:pt x="11034" y="18568"/>
                    <a:pt x="11179" y="18316"/>
                    <a:pt x="11179" y="17811"/>
                  </a:cubicBezTo>
                  <a:cubicBezTo>
                    <a:pt x="11179" y="17305"/>
                    <a:pt x="11066" y="17179"/>
                    <a:pt x="10824" y="16863"/>
                  </a:cubicBezTo>
                  <a:cubicBezTo>
                    <a:pt x="10615" y="16611"/>
                    <a:pt x="10373" y="16295"/>
                    <a:pt x="10373" y="15158"/>
                  </a:cubicBezTo>
                  <a:cubicBezTo>
                    <a:pt x="10373" y="14084"/>
                    <a:pt x="10615" y="13389"/>
                    <a:pt x="10921" y="13389"/>
                  </a:cubicBezTo>
                  <a:cubicBezTo>
                    <a:pt x="11098" y="13389"/>
                    <a:pt x="11259" y="13516"/>
                    <a:pt x="11372" y="13895"/>
                  </a:cubicBezTo>
                  <a:cubicBezTo>
                    <a:pt x="11372" y="14905"/>
                    <a:pt x="11372" y="14905"/>
                    <a:pt x="11372" y="14905"/>
                  </a:cubicBezTo>
                  <a:cubicBezTo>
                    <a:pt x="11372" y="14905"/>
                    <a:pt x="11372" y="14905"/>
                    <a:pt x="11372" y="14905"/>
                  </a:cubicBezTo>
                  <a:cubicBezTo>
                    <a:pt x="11243" y="14526"/>
                    <a:pt x="11098" y="14337"/>
                    <a:pt x="10921" y="14337"/>
                  </a:cubicBezTo>
                  <a:cubicBezTo>
                    <a:pt x="10744" y="14337"/>
                    <a:pt x="10647" y="14653"/>
                    <a:pt x="10647" y="15032"/>
                  </a:cubicBezTo>
                  <a:cubicBezTo>
                    <a:pt x="10647" y="15537"/>
                    <a:pt x="10760" y="15663"/>
                    <a:pt x="11001" y="15916"/>
                  </a:cubicBezTo>
                  <a:close/>
                  <a:moveTo>
                    <a:pt x="12435" y="19516"/>
                  </a:moveTo>
                  <a:cubicBezTo>
                    <a:pt x="12000" y="19516"/>
                    <a:pt x="11694" y="18316"/>
                    <a:pt x="11694" y="16484"/>
                  </a:cubicBezTo>
                  <a:cubicBezTo>
                    <a:pt x="11694" y="14653"/>
                    <a:pt x="11984" y="13389"/>
                    <a:pt x="12387" y="13389"/>
                  </a:cubicBezTo>
                  <a:cubicBezTo>
                    <a:pt x="12789" y="13389"/>
                    <a:pt x="12999" y="14526"/>
                    <a:pt x="12999" y="16295"/>
                  </a:cubicBezTo>
                  <a:cubicBezTo>
                    <a:pt x="12999" y="16800"/>
                    <a:pt x="12999" y="16800"/>
                    <a:pt x="12999" y="16800"/>
                  </a:cubicBezTo>
                  <a:cubicBezTo>
                    <a:pt x="11984" y="16800"/>
                    <a:pt x="11984" y="16800"/>
                    <a:pt x="11984" y="16800"/>
                  </a:cubicBezTo>
                  <a:cubicBezTo>
                    <a:pt x="12016" y="17937"/>
                    <a:pt x="12209" y="18505"/>
                    <a:pt x="12467" y="18505"/>
                  </a:cubicBezTo>
                  <a:cubicBezTo>
                    <a:pt x="12644" y="18505"/>
                    <a:pt x="12757" y="18379"/>
                    <a:pt x="12886" y="18000"/>
                  </a:cubicBezTo>
                  <a:cubicBezTo>
                    <a:pt x="12902" y="18000"/>
                    <a:pt x="12902" y="18000"/>
                    <a:pt x="12902" y="18000"/>
                  </a:cubicBezTo>
                  <a:cubicBezTo>
                    <a:pt x="12902" y="18947"/>
                    <a:pt x="12902" y="18947"/>
                    <a:pt x="12902" y="18947"/>
                  </a:cubicBezTo>
                  <a:cubicBezTo>
                    <a:pt x="12773" y="19326"/>
                    <a:pt x="12612" y="19516"/>
                    <a:pt x="12435" y="19516"/>
                  </a:cubicBezTo>
                  <a:close/>
                  <a:moveTo>
                    <a:pt x="11984" y="15853"/>
                  </a:moveTo>
                  <a:cubicBezTo>
                    <a:pt x="12741" y="15853"/>
                    <a:pt x="12741" y="15853"/>
                    <a:pt x="12741" y="15853"/>
                  </a:cubicBezTo>
                  <a:cubicBezTo>
                    <a:pt x="12725" y="14968"/>
                    <a:pt x="12612" y="14337"/>
                    <a:pt x="12387" y="14337"/>
                  </a:cubicBezTo>
                  <a:cubicBezTo>
                    <a:pt x="12177" y="14337"/>
                    <a:pt x="12032" y="14968"/>
                    <a:pt x="11984" y="1585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19" name="Freeform 9"/>
          <p:cNvSpPr/>
          <p:nvPr/>
        </p:nvSpPr>
        <p:spPr>
          <a:xfrm>
            <a:off x="729615" y="555382"/>
            <a:ext cx="13183362" cy="2348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2" y="1953"/>
                </a:moveTo>
                <a:lnTo>
                  <a:pt x="372" y="19515"/>
                </a:lnTo>
                <a:lnTo>
                  <a:pt x="21228" y="19515"/>
                </a:lnTo>
                <a:lnTo>
                  <a:pt x="21228" y="1953"/>
                </a:lnTo>
                <a:close/>
                <a:moveTo>
                  <a:pt x="2122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228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20" name="Numer slajdu"/>
          <p:cNvSpPr txBox="1"/>
          <p:nvPr>
            <p:ph type="sldNum" sz="quarter" idx="2"/>
          </p:nvPr>
        </p:nvSpPr>
        <p:spPr>
          <a:xfrm>
            <a:off x="13258801" y="7717042"/>
            <a:ext cx="499677" cy="486207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1463039">
              <a:defRPr b="0"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727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8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9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0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1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2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3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6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7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8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9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0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1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2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3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4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5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6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7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8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9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0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1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3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4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6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pic>
        <p:nvPicPr>
          <p:cNvPr id="75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pPr/>
            <a:r>
              <a:t>September 5, 2019</a:t>
            </a:r>
          </a:p>
        </p:txBody>
      </p:sp>
      <p:sp>
        <p:nvSpPr>
          <p:cNvPr id="75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0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761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762" name="Picture Placeholder 2"/>
          <p:cNvSpPr/>
          <p:nvPr>
            <p:ph type="pic" sz="half" idx="21"/>
          </p:nvPr>
        </p:nvSpPr>
        <p:spPr>
          <a:xfrm>
            <a:off x="731327" y="1828800"/>
            <a:ext cx="8046913" cy="5486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763" name="Treść - poziom 1…"/>
          <p:cNvSpPr txBox="1"/>
          <p:nvPr>
            <p:ph type="body" sz="half" idx="1"/>
          </p:nvPr>
        </p:nvSpPr>
        <p:spPr>
          <a:xfrm>
            <a:off x="8961119" y="1828800"/>
            <a:ext cx="4934142" cy="5486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  <a:defRPr sz="1900"/>
            </a:lvl1pPr>
            <a:lvl2pPr marL="0" indent="0">
              <a:spcBef>
                <a:spcPts val="1200"/>
              </a:spcBef>
              <a:buSzTx/>
              <a:buNone/>
              <a:tabLst/>
              <a:defRPr sz="1900"/>
            </a:lvl2pPr>
            <a:lvl3pPr marL="310242" indent="-310242">
              <a:spcBef>
                <a:spcPts val="1200"/>
              </a:spcBef>
              <a:buChar char="•"/>
              <a:tabLst/>
              <a:defRPr sz="1900"/>
            </a:lvl3pPr>
            <a:lvl4pPr marL="562707" indent="-334107">
              <a:spcBef>
                <a:spcPts val="1200"/>
              </a:spcBef>
              <a:tabLst/>
              <a:defRPr sz="1900"/>
            </a:lvl4pPr>
            <a:lvl5pPr marL="791307" indent="-334107">
              <a:spcBef>
                <a:spcPts val="1200"/>
              </a:spcBef>
              <a:tabLst/>
              <a:defRPr sz="19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770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1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2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3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4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5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6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7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8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9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0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1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2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3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4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5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6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7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8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9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0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1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2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5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6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7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9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pic>
        <p:nvPicPr>
          <p:cNvPr id="8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pPr/>
            <a:r>
              <a:t>September 5, 2019</a:t>
            </a:r>
          </a:p>
        </p:txBody>
      </p:sp>
      <p:sp>
        <p:nvSpPr>
          <p:cNvPr id="80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3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804" name="Click to add one-line title"/>
          <p:cNvSpPr txBox="1"/>
          <p:nvPr>
            <p:ph type="title" hasCustomPrompt="1"/>
          </p:nvPr>
        </p:nvSpPr>
        <p:spPr>
          <a:xfrm>
            <a:off x="731330" y="625450"/>
            <a:ext cx="13163932" cy="493777"/>
          </a:xfrm>
          <a:prstGeom prst="rect">
            <a:avLst/>
          </a:prstGeom>
        </p:spPr>
        <p:txBody>
          <a:bodyPr/>
          <a:lstStyle/>
          <a:p>
            <a:pPr/>
            <a:r>
              <a:t>Click to add one-line title</a:t>
            </a:r>
          </a:p>
        </p:txBody>
      </p:sp>
      <p:sp>
        <p:nvSpPr>
          <p:cNvPr id="805" name="Treść - poziom 1…"/>
          <p:cNvSpPr txBox="1"/>
          <p:nvPr>
            <p:ph type="body" sz="quarter" idx="1" hasCustomPrompt="1"/>
          </p:nvPr>
        </p:nvSpPr>
        <p:spPr>
          <a:xfrm>
            <a:off x="731327" y="1121087"/>
            <a:ext cx="13163933" cy="4572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0">
              <a:spcBef>
                <a:spcPts val="0"/>
              </a:spcBef>
              <a:buSzTx/>
              <a:buNone/>
              <a:tabLst/>
              <a:defRPr sz="2800"/>
            </a:lvl2pPr>
            <a:lvl3pPr marL="0" indent="0">
              <a:spcBef>
                <a:spcPts val="0"/>
              </a:spcBef>
              <a:buSzTx/>
              <a:buNone/>
              <a:tabLst/>
              <a:defRPr sz="2800"/>
            </a:lvl3pPr>
            <a:lvl4pPr marL="0" indent="0">
              <a:spcBef>
                <a:spcPts val="0"/>
              </a:spcBef>
              <a:buSzTx/>
              <a:buNone/>
              <a:tabLst/>
              <a:defRPr sz="2800"/>
            </a:lvl4pPr>
            <a:lvl5pPr marL="0" indent="0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pPr/>
            <a:r>
              <a:t>Click to add one-line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3" name="Click to add one-line title"/>
          <p:cNvSpPr txBox="1"/>
          <p:nvPr>
            <p:ph type="title" hasCustomPrompt="1"/>
          </p:nvPr>
        </p:nvSpPr>
        <p:spPr>
          <a:xfrm>
            <a:off x="731330" y="625450"/>
            <a:ext cx="13163932" cy="493777"/>
          </a:xfrm>
          <a:prstGeom prst="rect">
            <a:avLst/>
          </a:prstGeom>
        </p:spPr>
        <p:txBody>
          <a:bodyPr/>
          <a:lstStyle/>
          <a:p>
            <a:pPr/>
            <a:r>
              <a:t>Click to add one-line title</a:t>
            </a:r>
          </a:p>
        </p:txBody>
      </p:sp>
      <p:sp>
        <p:nvSpPr>
          <p:cNvPr id="814" name="Treść - poziom 1…"/>
          <p:cNvSpPr txBox="1"/>
          <p:nvPr>
            <p:ph type="body" sz="quarter" idx="1" hasCustomPrompt="1"/>
          </p:nvPr>
        </p:nvSpPr>
        <p:spPr>
          <a:xfrm>
            <a:off x="731327" y="1121087"/>
            <a:ext cx="13163933" cy="4572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0">
              <a:spcBef>
                <a:spcPts val="0"/>
              </a:spcBef>
              <a:buSzTx/>
              <a:buNone/>
              <a:tabLst/>
              <a:defRPr sz="2800"/>
            </a:lvl2pPr>
            <a:lvl3pPr marL="0" indent="0">
              <a:spcBef>
                <a:spcPts val="0"/>
              </a:spcBef>
              <a:buSzTx/>
              <a:buNone/>
              <a:tabLst/>
              <a:defRPr sz="2800"/>
            </a:lvl3pPr>
            <a:lvl4pPr marL="0" indent="0">
              <a:spcBef>
                <a:spcPts val="0"/>
              </a:spcBef>
              <a:buSzTx/>
              <a:buNone/>
              <a:tabLst/>
              <a:defRPr sz="2800"/>
            </a:lvl4pPr>
            <a:lvl5pPr marL="0" indent="0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pPr/>
            <a:r>
              <a:t>Click to add one-line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3">
    <p:bg>
      <p:bgPr>
        <a:solidFill>
          <a:schemeClr val="accent1">
            <a:lumOff val="-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128" name="Straight Connector 9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Straight Connector 10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Straight Connector 11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Straight Connector 12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Straight Connector 13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Straight Connector 18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Straight Connector 19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Straight Connector 20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Straight Connector 21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Straight Connector 22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Straight Connector 23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traight Connector 24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traight Connector 25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traight Connector 26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Straight Connector 27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Straight Connector 28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Straight Connector 29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Straight Connector 30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Straight Connector 31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Straight Connector 32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Straight Connector 33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Straight Connector 34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Straight Connector 35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Straight Connector 36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Straight Connector 37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Straight Connector 38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Straight Connector 39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Straight Connector 40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7" name="Tekst tytułowy"/>
          <p:cNvSpPr txBox="1"/>
          <p:nvPr>
            <p:ph type="title"/>
          </p:nvPr>
        </p:nvSpPr>
        <p:spPr>
          <a:xfrm>
            <a:off x="685800" y="639762"/>
            <a:ext cx="10058400" cy="34290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158" name="Treść - poziom 1…"/>
          <p:cNvSpPr txBox="1"/>
          <p:nvPr>
            <p:ph type="body" sz="quarter" idx="1"/>
          </p:nvPr>
        </p:nvSpPr>
        <p:spPr>
          <a:xfrm>
            <a:off x="685800" y="4389120"/>
            <a:ext cx="10058400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59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162" name="Text Box 115"/>
          <p:cNvSpPr txBox="1"/>
          <p:nvPr/>
        </p:nvSpPr>
        <p:spPr>
          <a:xfrm>
            <a:off x="12419558" y="7609763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September 5, 2019</a:t>
            </a:r>
          </a:p>
        </p:txBody>
      </p:sp>
      <p:sp>
        <p:nvSpPr>
          <p:cNvPr id="163" name="Numer slajdu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rcRect l="49221" t="0" r="6372" b="0"/>
          <a:stretch>
            <a:fillRect/>
          </a:stretch>
        </p:blipFill>
        <p:spPr>
          <a:xfrm>
            <a:off x="9829800" y="1074419"/>
            <a:ext cx="4800600" cy="60807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 11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171" name="Straight Connector 12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Straight Connector 17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Straight Connector 18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Straight Connector 21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Straight Connector 22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Straight Connector 23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Straight Connector 24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Straight Connector 25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Straight Connector 26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Straight Connector 27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Straight Connector 28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Straight Connector 29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Straight Connector 30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Straight Connector 31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Straight Connector 32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Straight Connector 33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Straight Connector 34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Straight Connector 35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Straight Connector 36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Straight Connector 37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Straight Connector 38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Straight Connector 39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Straight Connector 40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Straight Connector 41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Straight Connector 45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3" name="Group 5"/>
          <p:cNvGrpSpPr/>
          <p:nvPr/>
        </p:nvGrpSpPr>
        <p:grpSpPr>
          <a:xfrm>
            <a:off x="-1" y="-2"/>
            <a:ext cx="14630401" cy="8229603"/>
            <a:chOff x="0" y="0"/>
            <a:chExt cx="14630400" cy="8229602"/>
          </a:xfrm>
        </p:grpSpPr>
        <p:sp>
          <p:nvSpPr>
            <p:cNvPr id="200" name="Freeform 5"/>
            <p:cNvSpPr/>
            <p:nvPr/>
          </p:nvSpPr>
          <p:spPr>
            <a:xfrm>
              <a:off x="-1" y="1"/>
              <a:ext cx="14630401" cy="82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664"/>
                  </a:moveTo>
                  <a:lnTo>
                    <a:pt x="19111" y="18664"/>
                  </a:lnTo>
                  <a:cubicBezTo>
                    <a:pt x="16660" y="18664"/>
                    <a:pt x="14688" y="15191"/>
                    <a:pt x="14688" y="10807"/>
                  </a:cubicBezTo>
                  <a:cubicBezTo>
                    <a:pt x="14688" y="6405"/>
                    <a:pt x="16660" y="2934"/>
                    <a:pt x="19111" y="2934"/>
                  </a:cubicBezTo>
                  <a:lnTo>
                    <a:pt x="21600" y="2934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6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4600"/>
              </a:pPr>
            </a:p>
          </p:txBody>
        </p:sp>
        <p:pic>
          <p:nvPicPr>
            <p:cNvPr id="201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3046" y="7314920"/>
              <a:ext cx="2706625" cy="768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Freeform 9"/>
            <p:cNvSpPr/>
            <p:nvPr/>
          </p:nvSpPr>
          <p:spPr>
            <a:xfrm>
              <a:off x="362838" y="-1"/>
              <a:ext cx="730237" cy="63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74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Off val="-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4600"/>
              </a:pPr>
            </a:p>
          </p:txBody>
        </p:sp>
      </p:grpSp>
      <p:sp>
        <p:nvSpPr>
          <p:cNvPr id="204" name="Tekst tytułowy"/>
          <p:cNvSpPr txBox="1"/>
          <p:nvPr>
            <p:ph type="title"/>
          </p:nvPr>
        </p:nvSpPr>
        <p:spPr>
          <a:xfrm>
            <a:off x="685798" y="640080"/>
            <a:ext cx="8686801" cy="34290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205" name="Treść - poziom 1…"/>
          <p:cNvSpPr txBox="1"/>
          <p:nvPr>
            <p:ph type="body" sz="quarter" idx="1"/>
          </p:nvPr>
        </p:nvSpPr>
        <p:spPr>
          <a:xfrm>
            <a:off x="685798" y="4389120"/>
            <a:ext cx="8686802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731519">
              <a:spcBef>
                <a:spcPts val="0"/>
              </a:spcBef>
              <a:buSzTx/>
              <a:buNone/>
              <a:tabLst/>
              <a:defRPr sz="2800"/>
            </a:lvl2pPr>
            <a:lvl3pPr marL="0" indent="1463039">
              <a:spcBef>
                <a:spcPts val="0"/>
              </a:spcBef>
              <a:buSzTx/>
              <a:buNone/>
              <a:tabLst/>
              <a:defRPr sz="2800"/>
            </a:lvl3pPr>
            <a:lvl4pPr marL="0" indent="2194560">
              <a:spcBef>
                <a:spcPts val="0"/>
              </a:spcBef>
              <a:buSzTx/>
              <a:buNone/>
              <a:tabLst/>
              <a:defRPr sz="2800"/>
            </a:lvl4pPr>
            <a:lvl5pPr marL="0" indent="2926079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06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207" name="Text Box 115"/>
          <p:cNvSpPr txBox="1"/>
          <p:nvPr/>
        </p:nvSpPr>
        <p:spPr>
          <a:xfrm>
            <a:off x="12419558" y="7609763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400"/>
            </a:lvl1pPr>
          </a:lstStyle>
          <a:p>
            <a:pPr/>
            <a:r>
              <a:t>September 5, 2019</a:t>
            </a:r>
          </a:p>
        </p:txBody>
      </p:sp>
      <p:sp>
        <p:nvSpPr>
          <p:cNvPr id="208" name="Numer slajdu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5">
    <p:bg>
      <p:bgPr>
        <a:solidFill>
          <a:schemeClr val="accent1">
            <a:lumOff val="-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8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215" name="Straight Connector 10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Straight Connector 11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Straight Connector 16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Straight Connector 18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Straight Connector 20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Straight Connector 21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Straight Connector 22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Straight Connector 23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Straight Connector 24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Straight Connector 25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Straight Connector 26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Straight Connector 32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33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Straight Connector 34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traight Connector 35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36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Straight Connector 37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Straight Connector 38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Straight Connector 39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Straight Connector 40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Straight Connector 41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Straight Connector 42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4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ekst tytułowy"/>
          <p:cNvSpPr txBox="1"/>
          <p:nvPr>
            <p:ph type="title"/>
          </p:nvPr>
        </p:nvSpPr>
        <p:spPr>
          <a:xfrm>
            <a:off x="685798" y="639762"/>
            <a:ext cx="8686801" cy="34290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246" name="Treść - poziom 1…"/>
          <p:cNvSpPr txBox="1"/>
          <p:nvPr>
            <p:ph type="body" sz="quarter" idx="1"/>
          </p:nvPr>
        </p:nvSpPr>
        <p:spPr>
          <a:xfrm>
            <a:off x="685798" y="4389120"/>
            <a:ext cx="8686801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24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sp>
        <p:nvSpPr>
          <p:cNvPr id="249" name="Footer Placeholder 4"/>
          <p:cNvSpPr txBox="1"/>
          <p:nvPr/>
        </p:nvSpPr>
        <p:spPr>
          <a:xfrm>
            <a:off x="11866413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250" name="Text Box 115"/>
          <p:cNvSpPr txBox="1"/>
          <p:nvPr/>
        </p:nvSpPr>
        <p:spPr>
          <a:xfrm>
            <a:off x="12419558" y="640080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820737"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September 5, 2019</a:t>
            </a:r>
          </a:p>
        </p:txBody>
      </p:sp>
      <p:sp>
        <p:nvSpPr>
          <p:cNvPr id="251" name="Numer slajdu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8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258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Straight Connector 13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traight Connector 16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Straight Connector 17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Straight Connector 19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Straight Connector 21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Straight Connector 22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Straight Connector 23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traight Connector 24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Straight Connector 25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traight Connector 26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traight Connector 27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traight Connector 28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Straight Connector 29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traight Connector 30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traight Connector 31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Straight Connector 32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Straight Connector 33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Straight Connector 34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Straight Connector 35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Straight Connector 36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Straight Connector 37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traight Connector 38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Straight Connector 39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traight Connector 40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traight Connector 41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traight Connector 42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Straight Connector 43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8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Tekst tytułowy"/>
          <p:cNvSpPr txBox="1"/>
          <p:nvPr>
            <p:ph type="title"/>
          </p:nvPr>
        </p:nvSpPr>
        <p:spPr>
          <a:xfrm>
            <a:off x="685798" y="640080"/>
            <a:ext cx="8686801" cy="34290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289" name="Treść - poziom 1…"/>
          <p:cNvSpPr txBox="1"/>
          <p:nvPr>
            <p:ph type="body" sz="quarter" idx="1"/>
          </p:nvPr>
        </p:nvSpPr>
        <p:spPr>
          <a:xfrm>
            <a:off x="685798" y="4389120"/>
            <a:ext cx="8686801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731519">
              <a:spcBef>
                <a:spcPts val="0"/>
              </a:spcBef>
              <a:buSzTx/>
              <a:buNone/>
              <a:tabLst/>
              <a:defRPr sz="2800"/>
            </a:lvl2pPr>
            <a:lvl3pPr marL="0" indent="1463039">
              <a:spcBef>
                <a:spcPts val="0"/>
              </a:spcBef>
              <a:buSzTx/>
              <a:buNone/>
              <a:tabLst/>
              <a:defRPr sz="2800"/>
            </a:lvl3pPr>
            <a:lvl4pPr marL="0" indent="2194560">
              <a:spcBef>
                <a:spcPts val="0"/>
              </a:spcBef>
              <a:buSzTx/>
              <a:buNone/>
              <a:tabLst/>
              <a:defRPr sz="2800"/>
            </a:lvl4pPr>
            <a:lvl5pPr marL="0" indent="2926079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290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Freeform 9"/>
          <p:cNvSpPr/>
          <p:nvPr/>
        </p:nvSpPr>
        <p:spPr>
          <a:xfrm>
            <a:off x="362838" y="-1"/>
            <a:ext cx="730237" cy="639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sp>
        <p:nvSpPr>
          <p:cNvPr id="292" name="Footer Placeholder 4"/>
          <p:cNvSpPr txBox="1"/>
          <p:nvPr/>
        </p:nvSpPr>
        <p:spPr>
          <a:xfrm>
            <a:off x="11866413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293" name="Text Box 115"/>
          <p:cNvSpPr txBox="1"/>
          <p:nvPr/>
        </p:nvSpPr>
        <p:spPr>
          <a:xfrm>
            <a:off x="12419558" y="640080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820737">
              <a:defRPr sz="1400"/>
            </a:lvl1pPr>
          </a:lstStyle>
          <a:p>
            <a:pPr/>
            <a:r>
              <a:t>September 5, 2019</a:t>
            </a:r>
          </a:p>
        </p:txBody>
      </p:sp>
      <p:sp>
        <p:nvSpPr>
          <p:cNvPr id="294" name="Numer slajdu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03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310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9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pic>
        <p:nvPicPr>
          <p:cNvPr id="34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pPr/>
            <a:r>
              <a:t>September 5, 2019</a:t>
            </a:r>
          </a:p>
        </p:txBody>
      </p:sp>
      <p:sp>
        <p:nvSpPr>
          <p:cNvPr id="34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344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45" name="Treść - poziom 1…"/>
          <p:cNvSpPr txBox="1"/>
          <p:nvPr>
            <p:ph type="body" idx="1"/>
          </p:nvPr>
        </p:nvSpPr>
        <p:spPr>
          <a:xfrm>
            <a:off x="685800" y="2057399"/>
            <a:ext cx="11201400" cy="5121276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</a:lvl1pPr>
            <a:lvl2pPr marL="0" indent="0">
              <a:spcBef>
                <a:spcPts val="1200"/>
              </a:spcBef>
              <a:buSzTx/>
              <a:buNone/>
              <a:tabLst/>
            </a:lvl2pPr>
            <a:lvl3pPr marL="228600">
              <a:spcBef>
                <a:spcPts val="1200"/>
              </a:spcBef>
              <a:buChar char="•"/>
              <a:tabLst/>
            </a:lvl3pPr>
            <a:lvl4pPr marL="457200">
              <a:spcBef>
                <a:spcPts val="1200"/>
              </a:spcBef>
              <a:tabLst/>
            </a:lvl4pPr>
            <a:lvl5pPr marL="685800">
              <a:spcBef>
                <a:spcPts val="1200"/>
              </a:spcBef>
              <a:tabLst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54" name="Treść - poziom 1…"/>
          <p:cNvSpPr txBox="1"/>
          <p:nvPr>
            <p:ph type="body" idx="1"/>
          </p:nvPr>
        </p:nvSpPr>
        <p:spPr>
          <a:xfrm>
            <a:off x="685800" y="2057399"/>
            <a:ext cx="11201400" cy="5121276"/>
          </a:xfrm>
          <a:prstGeom prst="rect">
            <a:avLst/>
          </a:prstGeom>
        </p:spPr>
        <p:txBody>
          <a:bodyPr numCol="1" spcCol="38100"/>
          <a:lstStyle>
            <a:lvl1pPr marL="228600" indent="-228600">
              <a:spcBef>
                <a:spcPts val="1200"/>
              </a:spcBef>
              <a:buFont typeface="Arial"/>
              <a:buChar char="•"/>
              <a:tabLst/>
            </a:lvl1pPr>
            <a:lvl2pPr marL="457200">
              <a:spcBef>
                <a:spcPts val="1200"/>
              </a:spcBef>
              <a:buFont typeface="Arial"/>
              <a:tabLst/>
            </a:lvl2pPr>
            <a:lvl3pPr marL="685800">
              <a:spcBef>
                <a:spcPts val="1200"/>
              </a:spcBef>
              <a:buFont typeface="Arial"/>
              <a:tabLst/>
            </a:lvl3pPr>
            <a:lvl4pPr marL="914400">
              <a:spcBef>
                <a:spcPts val="1200"/>
              </a:spcBef>
              <a:buFont typeface="Arial"/>
              <a:tabLst/>
            </a:lvl4pPr>
            <a:lvl5pPr marL="1143000">
              <a:spcBef>
                <a:spcPts val="1200"/>
              </a:spcBef>
              <a:buFont typeface="Arial"/>
              <a:tabLst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2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</a:p>
        </p:txBody>
      </p:sp>
      <p:pic>
        <p:nvPicPr>
          <p:cNvPr id="3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pPr/>
            <a:r>
              <a:t>September 5, 2019</a:t>
            </a:r>
          </a:p>
        </p:txBody>
      </p:sp>
      <p:sp>
        <p:nvSpPr>
          <p:cNvPr id="34" name="Numer slajdu"/>
          <p:cNvSpPr txBox="1"/>
          <p:nvPr>
            <p:ph type="sldNum" sz="quarter" idx="2"/>
          </p:nvPr>
        </p:nvSpPr>
        <p:spPr>
          <a:xfrm>
            <a:off x="13776511" y="7643683"/>
            <a:ext cx="168090" cy="1478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0737">
              <a:defRPr b="1"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pPr/>
            <a:r>
              <a:t>DXC Proprietary and Confidential</a:t>
            </a:r>
          </a:p>
        </p:txBody>
      </p:sp>
      <p:sp>
        <p:nvSpPr>
          <p:cNvPr id="36" name="Tekst tytułowy"/>
          <p:cNvSpPr txBox="1"/>
          <p:nvPr>
            <p:ph type="title"/>
          </p:nvPr>
        </p:nvSpPr>
        <p:spPr>
          <a:xfrm>
            <a:off x="685800" y="639762"/>
            <a:ext cx="13258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7" name="Treść - poziom 1…"/>
          <p:cNvSpPr txBox="1"/>
          <p:nvPr>
            <p:ph type="body" idx="1"/>
          </p:nvPr>
        </p:nvSpPr>
        <p:spPr>
          <a:xfrm>
            <a:off x="685800" y="2057399"/>
            <a:ext cx="13258800" cy="5121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457200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ransition xmlns:p14="http://schemas.microsoft.com/office/powerpoint/2010/main" spd="med" advClick="1"/>
  <p:txStyles>
    <p:titleStyle>
      <a:lvl1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4572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AutoNum type="arabicPeriod" startAt="1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6858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9144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1430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13716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16002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18288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20574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22860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b="1" baseline="0" cap="none" i="0" spc="0" strike="noStrike" sz="2000" u="none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731519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463039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19456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926079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65760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438912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512064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5852159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itle 3"/>
          <p:cNvSpPr txBox="1"/>
          <p:nvPr>
            <p:ph type="ctrTitle"/>
          </p:nvPr>
        </p:nvSpPr>
        <p:spPr>
          <a:xfrm>
            <a:off x="426663" y="2035805"/>
            <a:ext cx="10832014" cy="292608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DXC NAS propensity ML processing containerization</a:t>
            </a:r>
          </a:p>
        </p:txBody>
      </p:sp>
      <p:sp>
        <p:nvSpPr>
          <p:cNvPr id="824" name="Subtitle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Blueprints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 Box 115"/>
          <p:cNvSpPr txBox="1"/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828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t>Description of NAS propensity ML processing containerization options:</a:t>
            </a:r>
          </a:p>
          <a:p>
            <a:pPr lvl="1" marL="342900" indent="-342900">
              <a:lnSpc>
                <a:spcPct val="90000"/>
              </a:lnSpc>
              <a:buSzPct val="100000"/>
              <a:buFont typeface="Arial"/>
              <a:buChar char="•"/>
              <a:defRPr b="0" sz="2100"/>
            </a:pPr>
            <a:r>
              <a:t>Architecture of AKS</a:t>
            </a:r>
          </a:p>
          <a:p>
            <a:pPr lvl="1" marL="342900" indent="-342900">
              <a:lnSpc>
                <a:spcPct val="90000"/>
              </a:lnSpc>
              <a:buSzPct val="100000"/>
              <a:buFont typeface="Arial"/>
              <a:buChar char="•"/>
              <a:defRPr b="0" sz="2100"/>
            </a:pPr>
            <a:r>
              <a:t>Rest Api interface</a:t>
            </a:r>
          </a:p>
          <a:p>
            <a:pPr lvl="1" marL="342900" indent="-342900">
              <a:lnSpc>
                <a:spcPct val="90000"/>
              </a:lnSpc>
              <a:buSzPct val="100000"/>
              <a:buFont typeface="Arial"/>
              <a:buChar char="•"/>
              <a:defRPr b="0" sz="2100"/>
            </a:pPr>
            <a:r>
              <a:t>Possibility for extension </a:t>
            </a:r>
          </a:p>
          <a:p>
            <a:pPr lvl="1" marL="342900" indent="-342900">
              <a:lnSpc>
                <a:spcPct val="90000"/>
              </a:lnSpc>
              <a:buSzPct val="100000"/>
              <a:buFont typeface="Arial"/>
              <a:buChar char="•"/>
              <a:defRPr b="0" sz="21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 Box 115"/>
          <p:cNvSpPr txBox="1"/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1" name="Title 4"/>
          <p:cNvSpPr txBox="1"/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/>
          <a:lstStyle/>
          <a:p>
            <a:pPr/>
            <a:r>
              <a:t>NAS propensity ML processing containerization</a:t>
            </a:r>
          </a:p>
        </p:txBody>
      </p:sp>
      <p:sp>
        <p:nvSpPr>
          <p:cNvPr id="832" name="Text Placeholder 5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Options</a:t>
            </a:r>
          </a:p>
        </p:txBody>
      </p:sp>
      <p:sp>
        <p:nvSpPr>
          <p:cNvPr id="833" name="Slide Number Placeholder 3"/>
          <p:cNvSpPr txBox="1"/>
          <p:nvPr/>
        </p:nvSpPr>
        <p:spPr>
          <a:xfrm>
            <a:off x="14036357" y="7716838"/>
            <a:ext cx="54832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 Box 115"/>
          <p:cNvSpPr txBox="1"/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DXC Kubernetes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ext Box 115"/>
          <p:cNvSpPr txBox="1"/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9" name="Title 4"/>
          <p:cNvSpPr txBox="1"/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/>
          <a:lstStyle/>
          <a:p>
            <a:pPr/>
            <a:r>
              <a:t>Rest Interface </a:t>
            </a:r>
          </a:p>
        </p:txBody>
      </p:sp>
      <p:sp>
        <p:nvSpPr>
          <p:cNvPr id="840" name="Text Placeholder 5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1" name="Slide Number Placeholder 3"/>
          <p:cNvSpPr txBox="1"/>
          <p:nvPr/>
        </p:nvSpPr>
        <p:spPr>
          <a:xfrm>
            <a:off x="14036357" y="7716838"/>
            <a:ext cx="54832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 Box 115"/>
          <p:cNvSpPr txBox="1"/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4" name="Title 1"/>
          <p:cNvSpPr txBox="1"/>
          <p:nvPr>
            <p:ph type="title"/>
          </p:nvPr>
        </p:nvSpPr>
        <p:spPr>
          <a:xfrm>
            <a:off x="836548" y="639762"/>
            <a:ext cx="13108052" cy="859847"/>
          </a:xfrm>
          <a:prstGeom prst="rect">
            <a:avLst/>
          </a:prstGeom>
        </p:spPr>
        <p:txBody>
          <a:bodyPr/>
          <a:lstStyle/>
          <a:p>
            <a:pPr/>
            <a:r>
              <a:t>DXC Analytics Platform (Azure Native)</a:t>
            </a:r>
          </a:p>
        </p:txBody>
      </p:sp>
      <p:sp>
        <p:nvSpPr>
          <p:cNvPr id="845" name="Rectangle 9"/>
          <p:cNvSpPr txBox="1"/>
          <p:nvPr/>
        </p:nvSpPr>
        <p:spPr>
          <a:xfrm>
            <a:off x="14344943" y="864123"/>
            <a:ext cx="677302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 Box 115"/>
          <p:cNvSpPr txBox="1"/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0" name="Title 4"/>
          <p:cNvSpPr txBox="1"/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/>
          <a:lstStyle/>
          <a:p>
            <a:pPr/>
            <a:r>
              <a:t>Possibility for extension </a:t>
            </a:r>
          </a:p>
        </p:txBody>
      </p:sp>
      <p:sp>
        <p:nvSpPr>
          <p:cNvPr id="851" name="Text Placeholder 5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Blueprint, Components and Cost Estimates</a:t>
            </a:r>
          </a:p>
        </p:txBody>
      </p:sp>
      <p:sp>
        <p:nvSpPr>
          <p:cNvPr id="852" name="Slide Number Placeholder 3"/>
          <p:cNvSpPr txBox="1"/>
          <p:nvPr/>
        </p:nvSpPr>
        <p:spPr>
          <a:xfrm>
            <a:off x="14036357" y="7716838"/>
            <a:ext cx="54832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 Box 115"/>
          <p:cNvSpPr txBox="1"/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Real-time Starter components</a:t>
            </a:r>
          </a:p>
        </p:txBody>
      </p:sp>
      <p:sp>
        <p:nvSpPr>
          <p:cNvPr id="856" name="Content Placeholder 3"/>
          <p:cNvSpPr txBox="1"/>
          <p:nvPr>
            <p:ph type="body" idx="1"/>
          </p:nvPr>
        </p:nvSpPr>
        <p:spPr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/>
          <a:lstStyle/>
          <a:p>
            <a:pPr>
              <a:lnSpc>
                <a:spcPct val="80000"/>
              </a:lnSpc>
              <a:defRPr sz="2800"/>
            </a:pPr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/>
            </a:pPr>
            <a:r>
              <a:t>Data Factory – data flows orchestration and scheduling</a:t>
            </a:r>
            <a:endParaRPr sz="12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/>
            </a:pPr>
            <a:r>
              <a:t>Data Lake Store – scalable data store with Data Lake Analytics</a:t>
            </a:r>
            <a:endParaRPr sz="26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>
                <a:solidFill>
                  <a:srgbClr val="FF0000"/>
                </a:solidFill>
              </a:defRPr>
            </a:pPr>
            <a:r>
              <a:t>Event Hub namespaces for native and kafka-compatible event hubs – messaging system</a:t>
            </a:r>
            <a:endParaRPr sz="26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>
                <a:solidFill>
                  <a:srgbClr val="FF0000"/>
                </a:solidFill>
              </a:defRPr>
            </a:pPr>
            <a:r>
              <a:t>Stream Analytics – real-time processing engine</a:t>
            </a:r>
            <a:endParaRPr sz="26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>
                <a:solidFill>
                  <a:srgbClr val="FF0000"/>
                </a:solidFill>
              </a:defRPr>
            </a:pPr>
            <a:r>
              <a:t>Databricks Workspace – managed spark clusters for batch and realtime data processing </a:t>
            </a:r>
            <a:endParaRPr sz="26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/>
            </a:pPr>
            <a:r>
              <a:t>Excel – reporting</a:t>
            </a:r>
            <a:endParaRPr sz="12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/>
            </a:pPr>
            <a:r>
              <a:t>Security configuration and base connectivity</a:t>
            </a:r>
            <a:endParaRPr sz="26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>
                <a:solidFill>
                  <a:srgbClr val="FF0000"/>
                </a:solidFill>
              </a:defRPr>
            </a:pPr>
            <a:r>
              <a:t>Secure access keys to native and kafka-compatible event hubs</a:t>
            </a:r>
            <a:endParaRPr sz="26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>
                <a:solidFill>
                  <a:srgbClr val="FF0000"/>
                </a:solidFill>
              </a:defRPr>
            </a:pPr>
            <a:r>
              <a:t>Demo Databricks notebooks to be used as consumers and producers of native and kafka-compatible event hubs</a:t>
            </a:r>
            <a:endParaRPr sz="26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/>
            </a:pPr>
            <a:r>
              <a:t>Blob storage – scalable data store with Import/Export</a:t>
            </a:r>
            <a:endParaRPr sz="12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/>
            </a:pPr>
            <a:r>
              <a:t>SQL Database – reporting database</a:t>
            </a:r>
            <a:endParaRPr sz="12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>
                <a:solidFill>
                  <a:schemeClr val="accent5"/>
                </a:solidFill>
              </a:defRPr>
            </a:pPr>
            <a:r>
              <a:t>Power BI – reporting</a:t>
            </a:r>
            <a:endParaRPr sz="2600"/>
          </a:p>
          <a:p>
            <a:pPr lvl="1" marL="457200" indent="-457200">
              <a:lnSpc>
                <a:spcPct val="80000"/>
              </a:lnSpc>
              <a:buSzPct val="100000"/>
              <a:buFont typeface="Arial"/>
              <a:buChar char="•"/>
              <a:defRPr b="0" sz="1600">
                <a:solidFill>
                  <a:schemeClr val="accent5"/>
                </a:solidFill>
              </a:defRPr>
            </a:pPr>
            <a:r>
              <a:t>Power BI Pro – reporting with collaboration</a:t>
            </a:r>
          </a:p>
        </p:txBody>
      </p:sp>
      <p:grpSp>
        <p:nvGrpSpPr>
          <p:cNvPr id="859" name="Rectangle 2"/>
          <p:cNvGrpSpPr/>
          <p:nvPr/>
        </p:nvGrpSpPr>
        <p:grpSpPr>
          <a:xfrm>
            <a:off x="842790" y="1558155"/>
            <a:ext cx="3183875" cy="486207"/>
            <a:chOff x="0" y="0"/>
            <a:chExt cx="3183874" cy="486206"/>
          </a:xfrm>
        </p:grpSpPr>
        <p:sp>
          <p:nvSpPr>
            <p:cNvPr id="857" name="Prostokąt"/>
            <p:cNvSpPr/>
            <p:nvPr/>
          </p:nvSpPr>
          <p:spPr>
            <a:xfrm>
              <a:off x="0" y="39290"/>
              <a:ext cx="3183875" cy="407626"/>
            </a:xfrm>
            <a:prstGeom prst="rect">
              <a:avLst/>
            </a:prstGeom>
            <a:solidFill>
              <a:schemeClr val="accent1">
                <a:lumOff val="-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8" name="Base components"/>
            <p:cNvSpPr txBox="1"/>
            <p:nvPr/>
          </p:nvSpPr>
          <p:spPr>
            <a:xfrm>
              <a:off x="45719" y="0"/>
              <a:ext cx="3092436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Base components</a:t>
              </a:r>
            </a:p>
          </p:txBody>
        </p:sp>
      </p:grpSp>
      <p:grpSp>
        <p:nvGrpSpPr>
          <p:cNvPr id="862" name="Rectangle 4"/>
          <p:cNvGrpSpPr/>
          <p:nvPr/>
        </p:nvGrpSpPr>
        <p:grpSpPr>
          <a:xfrm>
            <a:off x="4235984" y="1558155"/>
            <a:ext cx="3723702" cy="486207"/>
            <a:chOff x="0" y="0"/>
            <a:chExt cx="3723701" cy="486206"/>
          </a:xfrm>
        </p:grpSpPr>
        <p:sp>
          <p:nvSpPr>
            <p:cNvPr id="860" name="Prostokąt"/>
            <p:cNvSpPr/>
            <p:nvPr/>
          </p:nvSpPr>
          <p:spPr>
            <a:xfrm>
              <a:off x="0" y="39290"/>
              <a:ext cx="3723702" cy="4076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1" name="Optional components"/>
            <p:cNvSpPr txBox="1"/>
            <p:nvPr/>
          </p:nvSpPr>
          <p:spPr>
            <a:xfrm>
              <a:off x="45719" y="0"/>
              <a:ext cx="3632262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Optional components</a:t>
              </a:r>
            </a:p>
          </p:txBody>
        </p:sp>
      </p:grpSp>
      <p:grpSp>
        <p:nvGrpSpPr>
          <p:cNvPr id="865" name="Rectangle 5"/>
          <p:cNvGrpSpPr/>
          <p:nvPr/>
        </p:nvGrpSpPr>
        <p:grpSpPr>
          <a:xfrm>
            <a:off x="8213073" y="1558155"/>
            <a:ext cx="3734716" cy="486207"/>
            <a:chOff x="0" y="0"/>
            <a:chExt cx="3734715" cy="486206"/>
          </a:xfrm>
        </p:grpSpPr>
        <p:sp>
          <p:nvSpPr>
            <p:cNvPr id="863" name="Prostokąt"/>
            <p:cNvSpPr/>
            <p:nvPr/>
          </p:nvSpPr>
          <p:spPr>
            <a:xfrm>
              <a:off x="0" y="39290"/>
              <a:ext cx="3734716" cy="4076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4" name="Solution components"/>
            <p:cNvSpPr txBox="1"/>
            <p:nvPr/>
          </p:nvSpPr>
          <p:spPr>
            <a:xfrm>
              <a:off x="45719" y="0"/>
              <a:ext cx="3643276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Solution components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XC">
  <a:themeElements>
    <a:clrScheme name="DX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FF"/>
      </a:hlink>
      <a:folHlink>
        <a:srgbClr val="FF00FF"/>
      </a:folHlink>
    </a:clrScheme>
    <a:fontScheme name="DX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X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 cap="sq">
          <a:solidFill>
            <a:schemeClr val="accent1">
              <a:lumOff val="-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4630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lumOff val="-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" cap="sq">
          <a:solidFill>
            <a:schemeClr val="accent1">
              <a:lumOff val="-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4630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lumOff val="-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XC">
  <a:themeElements>
    <a:clrScheme name="DX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FF"/>
      </a:hlink>
      <a:folHlink>
        <a:srgbClr val="FF00FF"/>
      </a:folHlink>
    </a:clrScheme>
    <a:fontScheme name="DX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X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 cap="sq">
          <a:solidFill>
            <a:schemeClr val="accent1">
              <a:lumOff val="-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4630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lumOff val="-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" cap="sq">
          <a:solidFill>
            <a:schemeClr val="accent1">
              <a:lumOff val="-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4630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lumOff val="-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