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326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571" y="574492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07085" y="574492"/>
            <a:ext cx="1330403" cy="13304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39753" y="483705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000000"/>
                </a:solidFill>
                <a:latin typeface="Aharoni" pitchFamily="2" charset="-79"/>
                <a:cs typeface="Aharoni" pitchFamily="2" charset="-79"/>
              </a:rPr>
              <a:t>E</a:t>
            </a:r>
            <a:endParaRPr lang="de-DE" sz="9600" dirty="0">
              <a:solidFill>
                <a:srgbClr val="0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14846" y="492626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I</a:t>
            </a:r>
          </a:p>
        </p:txBody>
      </p:sp>
      <p:sp>
        <p:nvSpPr>
          <p:cNvPr id="12" name="Oval 11"/>
          <p:cNvSpPr/>
          <p:nvPr/>
        </p:nvSpPr>
        <p:spPr>
          <a:xfrm>
            <a:off x="4271150" y="564935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503818" y="474148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latin typeface="Aharoni" pitchFamily="2" charset="-79"/>
                <a:cs typeface="Aharoni" pitchFamily="2" charset="-79"/>
              </a:rPr>
              <a:t>B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264936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60643" y="41690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396" y="2521199"/>
            <a:ext cx="830361" cy="830361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17" name="Rechteck 16"/>
          <p:cNvSpPr/>
          <p:nvPr/>
        </p:nvSpPr>
        <p:spPr>
          <a:xfrm>
            <a:off x="421268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243227" y="2148234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winkliges Dreieck 1"/>
          <p:cNvSpPr/>
          <p:nvPr/>
        </p:nvSpPr>
        <p:spPr>
          <a:xfrm>
            <a:off x="2639123" y="2552174"/>
            <a:ext cx="724829" cy="706243"/>
          </a:xfrm>
          <a:prstGeom prst="rtTriangl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/>
          <p:cNvSpPr/>
          <p:nvPr/>
        </p:nvSpPr>
        <p:spPr>
          <a:xfrm rot="10800000">
            <a:off x="2649038" y="2555894"/>
            <a:ext cx="724829" cy="706243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099285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499794" y="2524106"/>
            <a:ext cx="778450" cy="73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5910316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310825" y="2524106"/>
            <a:ext cx="778450" cy="73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438401" y="2614555"/>
            <a:ext cx="529019" cy="551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1268" y="3921459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1" y="4044923"/>
            <a:ext cx="1374120" cy="1378858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2243227" y="392145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2589561" y="4256049"/>
            <a:ext cx="956851" cy="938513"/>
          </a:xfrm>
          <a:prstGeom prst="rightArrow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099285" y="392145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4326905" y="4336799"/>
            <a:ext cx="1180557" cy="73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>
            <a:off x="4499794" y="4503854"/>
            <a:ext cx="778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4499794" y="4724400"/>
            <a:ext cx="778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4499794" y="4957336"/>
            <a:ext cx="778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5910316" y="3921458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6188583" y="4132146"/>
            <a:ext cx="1096879" cy="247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6188583" y="4600497"/>
            <a:ext cx="1096879" cy="247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188583" y="5100850"/>
            <a:ext cx="1096879" cy="24780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6236267" y="754518"/>
            <a:ext cx="416361" cy="41636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5921894" y="415652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13346" y="754518"/>
            <a:ext cx="416361" cy="41636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549385" y="1298498"/>
            <a:ext cx="416361" cy="416361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4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571" y="574492"/>
            <a:ext cx="1330403" cy="133040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1" name="Oval 3"/>
          <p:cNvSpPr/>
          <p:nvPr/>
        </p:nvSpPr>
        <p:spPr>
          <a:xfrm>
            <a:off x="772691" y="768459"/>
            <a:ext cx="926569" cy="93461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6" name="Oval 3"/>
          <p:cNvSpPr/>
          <p:nvPr/>
        </p:nvSpPr>
        <p:spPr>
          <a:xfrm>
            <a:off x="940331" y="925725"/>
            <a:ext cx="598909" cy="60970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16</cp:revision>
  <dcterms:created xsi:type="dcterms:W3CDTF">2011-10-21T06:04:48Z</dcterms:created>
  <dcterms:modified xsi:type="dcterms:W3CDTF">2011-11-16T12:58:34Z</dcterms:modified>
</cp:coreProperties>
</file>