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58B-73C6-400F-934E-82DA85292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9AE58-BF87-42AC-BE2E-052D7642F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1F288-290C-46F1-AAFC-D7461B08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0426-F888-4818-9EF4-0F5980BD1AF0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F1778-9857-4C15-833B-28F7D891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A4121-8F7F-4747-94A4-D5C19BC2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A4F2-6847-4778-803E-CFD43ED9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98CF-F637-4DB2-A457-6D91FDF1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F36A8-16F0-4586-863E-DE7E33C75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7C346-FBA5-448A-83D6-7881FECA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0426-F888-4818-9EF4-0F5980BD1AF0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87800-4DE9-44E6-892F-69B823EF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FDD18-FA53-4ABF-B637-40442D13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A4F2-6847-4778-803E-CFD43ED9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3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6388A-E026-4526-9643-094C34B8C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7F04-30F3-414F-B89C-0B9CD4326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0A83F-67F8-4C83-9E3D-DEAC8F09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0426-F888-4818-9EF4-0F5980BD1AF0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9316A-9A91-4868-A13D-BEC84E78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653C6-190C-4971-A187-9EBE57BF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A4F2-6847-4778-803E-CFD43ED9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4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2F51-E2D7-4803-9F83-B6062CF7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3CE60-26D3-4DA5-B44A-754C9E9AC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D83E7-22BE-4F43-A094-0C02CBA7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0426-F888-4818-9EF4-0F5980BD1AF0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9421A-5EBB-4ACF-85AE-33E4CF39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418F8-1471-4D5A-B7D0-C9B0D761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A4F2-6847-4778-803E-CFD43ED9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1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3516-227B-4F78-B961-5B1469253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8B5C3-DF4F-4E6E-A12A-2ADC6CDFD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A29C9-E7ED-4F08-BDAB-B6D00280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0426-F888-4818-9EF4-0F5980BD1AF0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2C4F6-F868-4C85-A565-003BC64B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75507-DA7D-4F7E-9D3C-23340ECC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A4F2-6847-4778-803E-CFD43ED9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0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DDE7-1656-4B6F-9370-FEE0B618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C253A-63A3-408C-85A5-34BE540FE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6AE44-5B7D-4C1B-BD44-C293C9062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E45F-4C62-4473-9159-A4A8A8AA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0426-F888-4818-9EF4-0F5980BD1AF0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2219C-5896-4D2C-8CD2-E68552B6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DA80E-B0C5-4893-A29B-3D39DCD3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A4F2-6847-4778-803E-CFD43ED9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3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D596-14B8-4C81-BE46-2DE6ADF5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77596-EF5E-43AD-B7F4-385A2B125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D1EDC-D07A-4304-97D1-7BD5A08AF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190A53-6E66-4AA7-BCCD-9C71FF5A9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28E77-4B80-4503-AFEE-579F0836D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A39C7-7E8D-4502-B204-5971CB5C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0426-F888-4818-9EF4-0F5980BD1AF0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3330F-4973-4A1B-B1E9-F0B8C788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8354C-C7E9-4CD4-A575-7254E3E0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A4F2-6847-4778-803E-CFD43ED9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2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FB2D-4C77-4C60-B15F-32AAE200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EA870-267E-43E3-A1BE-EEF609CA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0426-F888-4818-9EF4-0F5980BD1AF0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D090D-1C1E-4FD6-B5E0-D6AD8ECC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FF1E4-FF36-4ECD-A1BA-E3155395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A4F2-6847-4778-803E-CFD43ED9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9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C288C-CF96-4597-A499-6174F977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0426-F888-4818-9EF4-0F5980BD1AF0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4F78A-FA02-4938-8C00-3F87F87F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6AE18-0931-4829-957B-0198CB36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A4F2-6847-4778-803E-CFD43ED9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F5C0-399D-446E-881C-FB525267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3F91-6470-45CA-B717-C3133129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AC0E0-CFBE-4F37-B685-2FEBF7ED3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50E33-7FC2-4944-9F0C-10D7E5F26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0426-F888-4818-9EF4-0F5980BD1AF0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2CAC9-287C-4EF3-8BB0-5D5BBB39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B1A3E-2DBC-4F0A-B19F-6E343543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A4F2-6847-4778-803E-CFD43ED9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2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B925-4F5D-41E3-A2CA-C6F655EA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C21AA-17D2-4CAF-9D61-BB4C56B57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CA579-754D-4D5B-881B-7014CC152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44DBB-1FE4-418C-B64F-A063E72D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0426-F888-4818-9EF4-0F5980BD1AF0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24C7D-7FA7-4D76-893B-2995339A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FEB51-48A2-4327-85CC-0C37EDA6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A4F2-6847-4778-803E-CFD43ED9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7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60580-DD7E-442E-B9D7-C44A96C6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723CE-AE12-43A5-BC03-318C56C89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5128E-F0DE-462D-A185-944582A8D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C0426-F888-4818-9EF4-0F5980BD1AF0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1826-5341-4014-A8F4-4ADF32300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B56FA-252F-4947-B812-ABEAF6D1D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9A4F2-6847-4778-803E-CFD43ED9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9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17DF4-8A3E-439E-BF2D-401E52106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Ideas for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370B3-19CF-4323-B03C-EC92398AB2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7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4A41-8CC0-4D94-AD2D-13ECD613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 Earnings Calls for Working Capital Initiatives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0F5E-68E3-47F9-B39C-E998EC0F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Background: I spend a lot of my work day looking for specific terms in corporate filings. I would like to reduce my search time.</a:t>
            </a:r>
          </a:p>
          <a:p>
            <a:r>
              <a:rPr lang="en-US" dirty="0"/>
              <a:t>Data Source: SEC filings, S&amp;P Capital IQ</a:t>
            </a:r>
          </a:p>
          <a:p>
            <a:r>
              <a:rPr lang="en-US" dirty="0"/>
              <a:t>Goal: Automate searching 10K’s and earnings call transcripts for keywords, then analyze which types of firms are interested in working capital 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4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6EC1-0343-4D81-916F-4787848D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Factors in Loan Defaults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4C2C-5FDC-4945-82C4-59F843150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Background: Many factors play into loan defaults. Recognizing and controlling for those can be profitable.</a:t>
            </a:r>
          </a:p>
          <a:p>
            <a:r>
              <a:rPr lang="en-US" dirty="0"/>
              <a:t>Data Source: Lending Club has produced pretty rich data sets on this information</a:t>
            </a:r>
          </a:p>
          <a:p>
            <a:r>
              <a:rPr lang="en-US" dirty="0"/>
              <a:t>Goal: Isolate and predict the most important factors in loan default</a:t>
            </a:r>
          </a:p>
        </p:txBody>
      </p:sp>
    </p:spTree>
    <p:extLst>
      <p:ext uri="{BB962C8B-B14F-4D97-AF65-F5344CB8AC3E}">
        <p14:creationId xmlns:p14="http://schemas.microsoft.com/office/powerpoint/2010/main" val="249934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7760-3E41-4779-B4CE-45AA86E6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Finding a </a:t>
            </a:r>
            <a:r>
              <a:rPr lang="en-US" dirty="0" err="1"/>
              <a:t>Citibike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1D281-6EE8-44EF-A41F-D115FC0BB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Background: At peak times while on my </a:t>
            </a:r>
            <a:r>
              <a:rPr lang="en-US" dirty="0" err="1"/>
              <a:t>Citibike</a:t>
            </a:r>
            <a:r>
              <a:rPr lang="en-US" dirty="0"/>
              <a:t> I can’t find a rack</a:t>
            </a:r>
          </a:p>
          <a:p>
            <a:r>
              <a:rPr lang="en-US" dirty="0"/>
              <a:t>Data Available: </a:t>
            </a:r>
            <a:r>
              <a:rPr lang="en-US" dirty="0" err="1"/>
              <a:t>Citibike</a:t>
            </a:r>
            <a:r>
              <a:rPr lang="en-US" dirty="0"/>
              <a:t> puts out large ride data sets</a:t>
            </a:r>
          </a:p>
          <a:p>
            <a:r>
              <a:rPr lang="en-US" dirty="0"/>
              <a:t>Goal: Be able to give the probability of finding a bike in different neighborhoods at different times</a:t>
            </a:r>
          </a:p>
        </p:txBody>
      </p:sp>
    </p:spTree>
    <p:extLst>
      <p:ext uri="{BB962C8B-B14F-4D97-AF65-F5344CB8AC3E}">
        <p14:creationId xmlns:p14="http://schemas.microsoft.com/office/powerpoint/2010/main" val="169629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Ideas for Final Project</vt:lpstr>
      <vt:lpstr>Mining Earnings Calls for Working Capital Initiatives</vt:lpstr>
      <vt:lpstr>Predicting the Factors in Loan Defaults</vt:lpstr>
      <vt:lpstr>Probability of Finding a Citibike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Final Project</dc:title>
  <dc:creator>micha</dc:creator>
  <cp:lastModifiedBy>micha</cp:lastModifiedBy>
  <cp:revision>3</cp:revision>
  <dcterms:created xsi:type="dcterms:W3CDTF">2017-12-12T00:37:58Z</dcterms:created>
  <dcterms:modified xsi:type="dcterms:W3CDTF">2017-12-12T00:52:03Z</dcterms:modified>
</cp:coreProperties>
</file>