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AA6F-8DB3-4040-A268-951D874FEA0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9A16-DA76-6849-8214-11AAA584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7620" y="223307"/>
            <a:ext cx="586108" cy="516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8455" y="879274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9858" y="879274"/>
            <a:ext cx="559303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5529" y="1534117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9900" y="1534117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4725" y="2188960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5556" y="2188960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40061" y="2188960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09900" y="2843803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1386" y="2843803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33187" y="3534889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91479" y="3534889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89121" y="4503533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0962" y="3534889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3460" y="5241429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65536" y="5981707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516654" y="739708"/>
            <a:ext cx="320967" cy="13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23728" y="739708"/>
            <a:ext cx="236130" cy="13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423728" y="1381717"/>
            <a:ext cx="241808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432924" y="2036560"/>
            <a:ext cx="432605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874725" y="1381717"/>
            <a:ext cx="83730" cy="807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19161" y="1381717"/>
            <a:ext cx="390739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498260" y="2036560"/>
            <a:ext cx="11164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8099" y="2036560"/>
            <a:ext cx="167457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168099" y="2691403"/>
            <a:ext cx="167457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65536" y="2691403"/>
            <a:ext cx="274525" cy="843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219161" y="3346246"/>
            <a:ext cx="390740" cy="18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93755" y="2691403"/>
            <a:ext cx="97631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844940" y="3346246"/>
            <a:ext cx="244181" cy="18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49585" y="3346246"/>
            <a:ext cx="97735" cy="18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991386" y="4037332"/>
            <a:ext cx="97735" cy="466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549585" y="4037332"/>
            <a:ext cx="97735" cy="466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74725" y="2691403"/>
            <a:ext cx="668735" cy="265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101659" y="4037332"/>
            <a:ext cx="563877" cy="1204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01659" y="5743872"/>
            <a:ext cx="563877" cy="237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219161" y="5005976"/>
            <a:ext cx="1869960" cy="975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0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7620" y="223307"/>
            <a:ext cx="586108" cy="51640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8455" y="879274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637626" y="879274"/>
            <a:ext cx="559303" cy="50244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5529" y="1534117"/>
            <a:ext cx="558199" cy="50244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5609900" y="1534117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4725" y="2188960"/>
            <a:ext cx="558199" cy="50244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35556" y="2188960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0061" y="2188960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09900" y="2843803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91386" y="2843803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33187" y="3534889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91479" y="3534889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9121" y="4503533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0962" y="3534889"/>
            <a:ext cx="558199" cy="50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16654" y="5241429"/>
            <a:ext cx="558199" cy="50244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38730" y="5981707"/>
            <a:ext cx="558199" cy="50244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16654" y="739708"/>
            <a:ext cx="320967" cy="13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23728" y="739708"/>
            <a:ext cx="236130" cy="139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23728" y="1381717"/>
            <a:ext cx="241808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32924" y="2036560"/>
            <a:ext cx="432605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74725" y="1381717"/>
            <a:ext cx="83730" cy="807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19161" y="1381717"/>
            <a:ext cx="390739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498260" y="2036560"/>
            <a:ext cx="11164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68099" y="2036560"/>
            <a:ext cx="167457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168099" y="2691403"/>
            <a:ext cx="167457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65536" y="2691403"/>
            <a:ext cx="274525" cy="843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219161" y="3346246"/>
            <a:ext cx="390740" cy="18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3755" y="2691403"/>
            <a:ext cx="97631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844940" y="3346246"/>
            <a:ext cx="244181" cy="18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9585" y="3346246"/>
            <a:ext cx="97735" cy="18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91386" y="4037332"/>
            <a:ext cx="97735" cy="466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549585" y="4037332"/>
            <a:ext cx="97735" cy="466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74725" y="2691403"/>
            <a:ext cx="668735" cy="255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01659" y="4037332"/>
            <a:ext cx="563877" cy="1204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74853" y="5743872"/>
            <a:ext cx="563877" cy="237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19161" y="5005976"/>
            <a:ext cx="1869960" cy="975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2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5</cp:revision>
  <dcterms:created xsi:type="dcterms:W3CDTF">2011-04-17T18:15:02Z</dcterms:created>
  <dcterms:modified xsi:type="dcterms:W3CDTF">2011-04-19T05:49:46Z</dcterms:modified>
</cp:coreProperties>
</file>