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xboroughCF" charset="1" panose="00000500000000000000"/>
      <p:regular r:id="rId12"/>
    </p:embeddedFont>
    <p:embeddedFont>
      <p:font typeface="Poppins" charset="1" panose="00000500000000000000"/>
      <p:regular r:id="rId13"/>
    </p:embeddedFont>
    <p:embeddedFont>
      <p:font typeface="Zen Dot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96" t="0" r="-14096" b="-5183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19FF">
                <a:alpha val="2078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5697" y="4394960"/>
            <a:ext cx="15738651" cy="119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4"/>
              </a:lnSpc>
            </a:pPr>
            <a:r>
              <a:rPr lang="en-US" sz="9456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MODELAGEM  DE  DADOS</a:t>
            </a:r>
          </a:p>
        </p:txBody>
      </p:sp>
      <p:sp>
        <p:nvSpPr>
          <p:cNvPr name="AutoShape 7" id="7"/>
          <p:cNvSpPr/>
          <p:nvPr/>
        </p:nvSpPr>
        <p:spPr>
          <a:xfrm>
            <a:off x="1028683" y="8732575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528202" y="9061735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AutoShape 9" id="9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520632" y="6117473"/>
            <a:ext cx="15738651" cy="73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4"/>
              </a:lnSpc>
            </a:pPr>
            <a:r>
              <a:rPr lang="en-US" sz="5757">
                <a:solidFill>
                  <a:srgbClr val="FFFFFF"/>
                </a:solidFill>
                <a:latin typeface="RoxboroughCF"/>
                <a:ea typeface="RoxboroughCF"/>
                <a:cs typeface="RoxboroughCF"/>
                <a:sym typeface="RoxboroughCF"/>
              </a:rPr>
              <a:t>MODELO  DE  BANCO  DE  DADOS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2012" y="3597270"/>
            <a:ext cx="17103976" cy="3092460"/>
          </a:xfrm>
          <a:custGeom>
            <a:avLst/>
            <a:gdLst/>
            <a:ahLst/>
            <a:cxnLst/>
            <a:rect r="r" b="b" t="t" l="l"/>
            <a:pathLst>
              <a:path h="3092460" w="17103976">
                <a:moveTo>
                  <a:pt x="0" y="0"/>
                </a:moveTo>
                <a:lnTo>
                  <a:pt x="17103976" y="0"/>
                </a:lnTo>
                <a:lnTo>
                  <a:pt x="17103976" y="3092460"/>
                </a:lnTo>
                <a:lnTo>
                  <a:pt x="0" y="309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2012" y="1419225"/>
            <a:ext cx="8931848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FILMES E SÉRIES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640">
                <a:alpha val="100000"/>
              </a:srgbClr>
            </a:gs>
            <a:gs pos="100000">
              <a:srgbClr val="02007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31280">
            <a:off x="-2149749" y="2740944"/>
            <a:ext cx="4001809" cy="4001809"/>
          </a:xfrm>
          <a:custGeom>
            <a:avLst/>
            <a:gdLst/>
            <a:ahLst/>
            <a:cxnLst/>
            <a:rect r="r" b="b" t="t" l="l"/>
            <a:pathLst>
              <a:path h="4001809" w="4001809">
                <a:moveTo>
                  <a:pt x="0" y="0"/>
                </a:moveTo>
                <a:lnTo>
                  <a:pt x="4001809" y="0"/>
                </a:lnTo>
                <a:lnTo>
                  <a:pt x="4001809" y="4001809"/>
                </a:lnTo>
                <a:lnTo>
                  <a:pt x="0" y="4001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886788">
            <a:off x="16349986" y="3775189"/>
            <a:ext cx="4464076" cy="4464076"/>
          </a:xfrm>
          <a:custGeom>
            <a:avLst/>
            <a:gdLst/>
            <a:ahLst/>
            <a:cxnLst/>
            <a:rect r="r" b="b" t="t" l="l"/>
            <a:pathLst>
              <a:path h="4464076" w="4464076">
                <a:moveTo>
                  <a:pt x="0" y="0"/>
                </a:moveTo>
                <a:lnTo>
                  <a:pt x="4464076" y="0"/>
                </a:lnTo>
                <a:lnTo>
                  <a:pt x="4464076" y="4464076"/>
                </a:lnTo>
                <a:lnTo>
                  <a:pt x="0" y="446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9553" y="3354395"/>
            <a:ext cx="17348893" cy="3578209"/>
          </a:xfrm>
          <a:custGeom>
            <a:avLst/>
            <a:gdLst/>
            <a:ahLst/>
            <a:cxnLst/>
            <a:rect r="r" b="b" t="t" l="l"/>
            <a:pathLst>
              <a:path h="3578209" w="17348893">
                <a:moveTo>
                  <a:pt x="0" y="0"/>
                </a:moveTo>
                <a:lnTo>
                  <a:pt x="17348894" y="0"/>
                </a:lnTo>
                <a:lnTo>
                  <a:pt x="17348894" y="3578210"/>
                </a:lnTo>
                <a:lnTo>
                  <a:pt x="0" y="3578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2012" y="1419225"/>
            <a:ext cx="8931848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FILMES E SÉRIES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4884" y="2362323"/>
            <a:ext cx="13939187" cy="6638538"/>
          </a:xfrm>
          <a:custGeom>
            <a:avLst/>
            <a:gdLst/>
            <a:ahLst/>
            <a:cxnLst/>
            <a:rect r="r" b="b" t="t" l="l"/>
            <a:pathLst>
              <a:path h="6638538" w="13939187">
                <a:moveTo>
                  <a:pt x="0" y="0"/>
                </a:moveTo>
                <a:lnTo>
                  <a:pt x="13939187" y="0"/>
                </a:lnTo>
                <a:lnTo>
                  <a:pt x="13939187" y="6638538"/>
                </a:lnTo>
                <a:lnTo>
                  <a:pt x="0" y="6638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2012" y="1419225"/>
            <a:ext cx="8931848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FILMES E SÉRIES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20070">
                    <a:alpha val="67000"/>
                  </a:srgbClr>
                </a:gs>
                <a:gs pos="100000">
                  <a:srgbClr val="000640">
                    <a:alpha val="67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2405468"/>
            <a:ext cx="18329511" cy="5025041"/>
          </a:xfrm>
          <a:custGeom>
            <a:avLst/>
            <a:gdLst/>
            <a:ahLst/>
            <a:cxnLst/>
            <a:rect r="r" b="b" t="t" l="l"/>
            <a:pathLst>
              <a:path h="5025041" w="18329511">
                <a:moveTo>
                  <a:pt x="0" y="0"/>
                </a:moveTo>
                <a:lnTo>
                  <a:pt x="18329511" y="0"/>
                </a:lnTo>
                <a:lnTo>
                  <a:pt x="18329511" y="5025041"/>
                </a:lnTo>
                <a:lnTo>
                  <a:pt x="0" y="5025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6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2082" y="1162050"/>
            <a:ext cx="10905072" cy="68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9"/>
              </a:lnSpc>
            </a:pPr>
            <a:r>
              <a:rPr lang="en-US" sz="5365">
                <a:solidFill>
                  <a:srgbClr val="00FFFF"/>
                </a:solidFill>
                <a:latin typeface="Zen Dots"/>
                <a:ea typeface="Zen Dots"/>
                <a:cs typeface="Zen Dots"/>
                <a:sym typeface="Zen Dots"/>
              </a:rPr>
              <a:t>MODELO COMPLETO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070">
                <a:alpha val="100000"/>
              </a:srgbClr>
            </a:gs>
            <a:gs pos="100000">
              <a:srgbClr val="000640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2712">
            <a:off x="-1710092" y="156469"/>
            <a:ext cx="10210559" cy="9690748"/>
          </a:xfrm>
          <a:custGeom>
            <a:avLst/>
            <a:gdLst/>
            <a:ahLst/>
            <a:cxnLst/>
            <a:rect r="r" b="b" t="t" l="l"/>
            <a:pathLst>
              <a:path h="9690748" w="10210559">
                <a:moveTo>
                  <a:pt x="0" y="0"/>
                </a:moveTo>
                <a:lnTo>
                  <a:pt x="10210558" y="0"/>
                </a:lnTo>
                <a:lnTo>
                  <a:pt x="10210558" y="9690749"/>
                </a:lnTo>
                <a:lnTo>
                  <a:pt x="0" y="96907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683" y="9272587"/>
            <a:ext cx="16230600" cy="1905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-2600533" y="2084602"/>
            <a:ext cx="4001809" cy="4001809"/>
          </a:xfrm>
          <a:custGeom>
            <a:avLst/>
            <a:gdLst/>
            <a:ahLst/>
            <a:cxnLst/>
            <a:rect r="r" b="b" t="t" l="l"/>
            <a:pathLst>
              <a:path h="4001809" w="4001809">
                <a:moveTo>
                  <a:pt x="0" y="0"/>
                </a:moveTo>
                <a:lnTo>
                  <a:pt x="4001810" y="0"/>
                </a:lnTo>
                <a:lnTo>
                  <a:pt x="4001810" y="4001809"/>
                </a:lnTo>
                <a:lnTo>
                  <a:pt x="0" y="4001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71528" y="4596671"/>
            <a:ext cx="8144944" cy="93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77"/>
              </a:lnSpc>
            </a:pPr>
            <a:r>
              <a:rPr lang="en-US" sz="69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MUITO 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DAGl91GRgaY</dc:identifier>
  <dcterms:modified xsi:type="dcterms:W3CDTF">2011-08-01T06:04:30Z</dcterms:modified>
  <cp:revision>1</cp:revision>
  <dc:title>Blue Modern Data Analysis Presentation</dc:title>
</cp:coreProperties>
</file>