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6" r:id="rId6"/>
    <p:sldId id="262" r:id="rId7"/>
    <p:sldId id="264" r:id="rId8"/>
    <p:sldId id="270" r:id="rId9"/>
    <p:sldId id="265" r:id="rId10"/>
    <p:sldId id="267" r:id="rId11"/>
    <p:sldId id="269" r:id="rId12"/>
    <p:sldId id="271" r:id="rId13"/>
    <p:sldId id="273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610BFA6-32A4-4587-A7A3-1001D3638104}">
          <p14:sldIdLst>
            <p14:sldId id="256"/>
            <p14:sldId id="259"/>
          </p14:sldIdLst>
        </p14:section>
        <p14:section name="Le machnine learning" id="{AC18E570-F96F-4349-8231-041FA1209C90}">
          <p14:sldIdLst>
            <p14:sldId id="260"/>
            <p14:sldId id="261"/>
            <p14:sldId id="266"/>
            <p14:sldId id="262"/>
            <p14:sldId id="264"/>
          </p14:sldIdLst>
        </p14:section>
        <p14:section name="La reconnaissance d'image" id="{F4FD285A-18FA-4846-93C4-52D74FE865B2}">
          <p14:sldIdLst>
            <p14:sldId id="270"/>
            <p14:sldId id="265"/>
            <p14:sldId id="267"/>
            <p14:sldId id="269"/>
            <p14:sldId id="271"/>
          </p14:sldIdLst>
        </p14:section>
        <p14:section name="Innovation et économie" id="{1B44511C-67B5-43C6-B5F0-585B7D06A647}">
          <p14:sldIdLst>
            <p14:sldId id="273"/>
            <p14:sldId id="275"/>
          </p14:sldIdLst>
        </p14:section>
        <p14:section name="Danger" id="{CEB5B9C7-0E75-4605-A2D7-AA62F3E10C08}">
          <p14:sldIdLst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6963A-4D57-447A-93EE-83EE53529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67873A-6AC3-41D9-A008-239C2988B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8BCACD-674C-4CBE-A453-741150FA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EC95-866D-4F11-9235-04E545310C25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DCA1DD-2C83-4D8B-9180-EE2E8C0D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1D0432-F8BD-441F-AC8C-B0F3D3C9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7E4-24FE-4ABB-AC6E-185198D510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3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8DCDD-623E-4AD1-8D9F-9BA5D36E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1A1CD1-9905-45E1-90CD-1E3511A13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56FE0-EB2D-4646-8054-F9DE35A4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EC95-866D-4F11-9235-04E545310C25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5D09D-01AC-4848-A631-86186685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B7EC78-5BA8-470E-A850-A0F49FA0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7E4-24FE-4ABB-AC6E-185198D510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83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9B5F0A-E0E9-497C-8C1B-8757C5E9F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424941-6F20-4742-AA3E-E40581D5F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F7509-0CA5-4CEE-8754-7A6359FB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EC95-866D-4F11-9235-04E545310C25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647014-7007-4781-A934-2EAC2B32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85A402-9751-43DE-B07E-191EAD9E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7E4-24FE-4ABB-AC6E-185198D510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35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A6187-7A91-437A-9874-8ED64970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BE5B8-AECD-4774-8EC0-79291E06D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F98072-8643-43FC-B942-710C06FC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EC95-866D-4F11-9235-04E545310C25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C4BDD6-84F0-4062-9341-DC2AF52B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303CCE-D756-4C96-AB55-791EE958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7E4-24FE-4ABB-AC6E-185198D510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33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ED64C-540C-480D-8F94-173BCB53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F35F89-53D2-4AE3-978B-A320933F9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9BD3FC-A04B-4FFA-8CCD-248F967F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EC95-866D-4F11-9235-04E545310C25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40A21-B6F0-477B-A95C-B297FC6D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E64499-8E1C-4A13-886F-1AD3D21F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7E4-24FE-4ABB-AC6E-185198D510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42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5055F-08F1-45F0-9DE6-B37DE45D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E3F464-2A75-412D-94DD-F4DCF2863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DE67BB-246D-4093-BF11-3C9C06BF9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5BED85-A65F-412F-B396-111D9512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EC95-866D-4F11-9235-04E545310C25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417406-EB13-41AE-92BC-84783AD2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FE6437-DD01-4EE6-B003-A73DF659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7E4-24FE-4ABB-AC6E-185198D510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4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625CC-E156-4D79-BC5D-9EE75D33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F2347B-7CA3-41A3-98A6-020F01D2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EE8D93-DE92-42DA-8A39-60A54079B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D14932-B9DC-4CC3-ACA7-AD6F8745C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72EAAB-5797-4450-A936-9AD842356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9C4A93-DD0D-4534-807D-56C1CD0C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EC95-866D-4F11-9235-04E545310C25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FFA29D-D2F9-49A1-ADC9-6E5A0D57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1A1FA2-2DD7-4502-8C47-F6B3E994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7E4-24FE-4ABB-AC6E-185198D510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20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3FD21-BEA2-4996-AA61-6F7C3AC1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A8C0CC-9538-45B7-AA4B-37C82C11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EC95-866D-4F11-9235-04E545310C25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669753-656F-4282-BF2E-A518F5C3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285308-7F34-45A8-A139-E3CF1F5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7E4-24FE-4ABB-AC6E-185198D510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82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0A8C20-4996-44B9-9620-3F6EDE48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EC95-866D-4F11-9235-04E545310C25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2B0C00-27C6-4A92-9E13-61B35059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7A51A4-64EA-41F5-9FD2-419D2C53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7E4-24FE-4ABB-AC6E-185198D510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47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0DF9A0-5C94-47CF-B932-54D73BAF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6BAB2B-5C76-45B0-8F7C-73FF579C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B70481-66F8-4482-A543-7E506E8E2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61B49D-32F7-43AD-801B-13030F53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EC95-866D-4F11-9235-04E545310C25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209508-7642-47C3-AE55-FDC006D0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E9956D-1725-4142-907F-D0A5533F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7E4-24FE-4ABB-AC6E-185198D510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87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A047E-7B15-44D6-99E3-E635FEC7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96CE543-E0E7-4EC4-91F5-8B6F296B3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8D5769-72C5-4A37-8AB8-6CEDDE4C0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403488-A6CD-4A4C-ACAE-8331E2E1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EC95-866D-4F11-9235-04E545310C25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BB36CB-CDD7-4FF3-AE2D-67D390D2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7EB15F-EE8B-4AEF-BDE2-974C7323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B7E4-24FE-4ABB-AC6E-185198D510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7A50BF-8150-40F1-9F71-4E2B3DAD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3BD63B-5C51-41CA-B6A4-C9E927C6B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4916CC-935F-4B16-BBFC-AE22364C9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9EC95-866D-4F11-9235-04E545310C25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D9745E-F9D4-4BF7-8ECC-76745EFAF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A246A6-D7FE-45B3-A6EB-2A9A303C8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DB7E4-24FE-4ABB-AC6E-185198D510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89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D5AB0-64AE-4C64-8887-DB5D0028B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reconnaissance d’image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C9D38A-DE5E-4978-B2FC-FB1650ABF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Dans le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11039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5ED078-269F-47C0-AA0F-B704314F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Abstraction de l’image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texte, route&#10;&#10;Description générée automatiquement">
            <a:extLst>
              <a:ext uri="{FF2B5EF4-FFF2-40B4-BE49-F238E27FC236}">
                <a16:creationId xmlns:a16="http://schemas.microsoft.com/office/drawing/2014/main" id="{29769DC8-34DF-4407-BD80-D5F0A78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89787"/>
            <a:ext cx="6553545" cy="368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2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5ED078-269F-47C0-AA0F-B704314F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 deep learning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769DC8-34DF-4407-BD80-D5F0A78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89787"/>
            <a:ext cx="6553545" cy="368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0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5ED078-269F-47C0-AA0F-B704314F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Inventons des images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chat&#10;&#10;Description générée automatiquement">
            <a:extLst>
              <a:ext uri="{FF2B5EF4-FFF2-40B4-BE49-F238E27FC236}">
                <a16:creationId xmlns:a16="http://schemas.microsoft.com/office/drawing/2014/main" id="{29769DC8-34DF-4407-BD80-D5F0A78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89787"/>
            <a:ext cx="6553545" cy="368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4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5ED078-269F-47C0-AA0F-B704314F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 livre de 800 pages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769DC8-34DF-4407-BD80-D5F0A78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250" y="1589787"/>
            <a:ext cx="5492688" cy="368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72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5ED078-269F-47C0-AA0F-B704314F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Une IA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imite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le style de Rembrandt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769DC8-34DF-4407-BD80-D5F0A78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23" y="1589787"/>
            <a:ext cx="3207141" cy="368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8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5ED078-269F-47C0-AA0F-B704314F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Deep Fake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769DC8-34DF-4407-BD80-D5F0A78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433" y="1812758"/>
            <a:ext cx="5994330" cy="385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39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5ED078-269F-47C0-AA0F-B704314F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Voiture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autonome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Uber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769DC8-34DF-4407-BD80-D5F0A78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433" y="2047705"/>
            <a:ext cx="5994330" cy="338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3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A6923C-987D-4AA9-ABB1-F61EA82E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place du deep learning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FDBAFA3-0B19-48EE-9A3B-1345CC926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71169"/>
            <a:ext cx="6553545" cy="372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9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A6923C-987D-4AA9-ABB1-F61EA82E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 predictions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FDBAFA3-0B19-48EE-9A3B-1345CC926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76" y="1571169"/>
            <a:ext cx="6441836" cy="372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4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E719BB-08A0-4817-B62E-EC0A16DA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tableau noir&#10;&#10;Description générée automatiquement">
            <a:extLst>
              <a:ext uri="{FF2B5EF4-FFF2-40B4-BE49-F238E27FC236}">
                <a16:creationId xmlns:a16="http://schemas.microsoft.com/office/drawing/2014/main" id="{58345378-37CB-47AE-980D-32E04F7A9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89787"/>
            <a:ext cx="6553545" cy="368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1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AA159E-037B-413C-BE5B-8C82EEDC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Phase d’apprentissage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texte, tableau noir&#10;&#10;Description générée automatiquement">
            <a:extLst>
              <a:ext uri="{FF2B5EF4-FFF2-40B4-BE49-F238E27FC236}">
                <a16:creationId xmlns:a16="http://schemas.microsoft.com/office/drawing/2014/main" id="{AE4C892E-D22F-480E-86B2-00A155D73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89787"/>
            <a:ext cx="6553545" cy="368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7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DB1DF6-8F08-43A6-AD4B-77A89078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 machine learning chez facebook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texte, tableau noir&#10;&#10;Description générée automatiquement">
            <a:extLst>
              <a:ext uri="{FF2B5EF4-FFF2-40B4-BE49-F238E27FC236}">
                <a16:creationId xmlns:a16="http://schemas.microsoft.com/office/drawing/2014/main" id="{C1D74416-05A3-41AD-AB50-D716D587B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89787"/>
            <a:ext cx="6553545" cy="368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1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DB1DF6-8F08-43A6-AD4B-77A89078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fraude Bancaire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DCD4FEC-AFD4-4B24-BCC8-519A220A7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89787"/>
            <a:ext cx="6553545" cy="368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5ED078-269F-47C0-AA0F-B704314F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Large Scale Visual Recognition Challenge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769DC8-34DF-4407-BD80-D5F0A78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92088"/>
            <a:ext cx="6553545" cy="368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0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7E750F-C1DE-43FA-9349-1802CD5D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reconnaissance d’image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808B6A5-18FE-4EDC-935E-58D9F71D3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89787"/>
            <a:ext cx="6553545" cy="368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344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60</Words>
  <Application>Microsoft Office PowerPoint</Application>
  <PresentationFormat>Grand écran</PresentationFormat>
  <Paragraphs>17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La reconnaissance d’image</vt:lpstr>
      <vt:lpstr>La place du deep learning</vt:lpstr>
      <vt:lpstr>Les predictions</vt:lpstr>
      <vt:lpstr>Machine learning</vt:lpstr>
      <vt:lpstr>Phase d’apprentissage</vt:lpstr>
      <vt:lpstr>Le machine learning chez facebook</vt:lpstr>
      <vt:lpstr>La fraude Bancaire</vt:lpstr>
      <vt:lpstr>Large Scale Visual Recognition Challenge</vt:lpstr>
      <vt:lpstr>La reconnaissance d’image</vt:lpstr>
      <vt:lpstr>Abstraction de l’image</vt:lpstr>
      <vt:lpstr>Le deep learning</vt:lpstr>
      <vt:lpstr>Inventons des images</vt:lpstr>
      <vt:lpstr>Un livre de 800 pages</vt:lpstr>
      <vt:lpstr>Une IA imite le style de Rembrandt</vt:lpstr>
      <vt:lpstr>Deep Fake</vt:lpstr>
      <vt:lpstr>Voiture autonome Uber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reconnaissance d’image</dc:title>
  <dc:creator>m'bemba fofana</dc:creator>
  <cp:lastModifiedBy>m'bemba fofana</cp:lastModifiedBy>
  <cp:revision>5</cp:revision>
  <dcterms:created xsi:type="dcterms:W3CDTF">2019-04-07T17:51:44Z</dcterms:created>
  <dcterms:modified xsi:type="dcterms:W3CDTF">2019-04-08T06:38:58Z</dcterms:modified>
</cp:coreProperties>
</file>