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4"/>
  </p:notesMasterIdLst>
  <p:handoutMasterIdLst>
    <p:handoutMasterId r:id="rId35"/>
  </p:handoutMasterIdLst>
  <p:sldIdLst>
    <p:sldId id="510" r:id="rId5"/>
    <p:sldId id="556" r:id="rId6"/>
    <p:sldId id="586" r:id="rId7"/>
    <p:sldId id="642" r:id="rId8"/>
    <p:sldId id="621" r:id="rId9"/>
    <p:sldId id="620" r:id="rId10"/>
    <p:sldId id="622" r:id="rId11"/>
    <p:sldId id="641" r:id="rId12"/>
    <p:sldId id="668" r:id="rId13"/>
    <p:sldId id="629" r:id="rId14"/>
    <p:sldId id="652" r:id="rId15"/>
    <p:sldId id="643" r:id="rId16"/>
    <p:sldId id="623" r:id="rId17"/>
    <p:sldId id="654" r:id="rId18"/>
    <p:sldId id="655" r:id="rId19"/>
    <p:sldId id="624" r:id="rId20"/>
    <p:sldId id="657" r:id="rId21"/>
    <p:sldId id="659" r:id="rId22"/>
    <p:sldId id="656" r:id="rId23"/>
    <p:sldId id="644" r:id="rId24"/>
    <p:sldId id="631" r:id="rId25"/>
    <p:sldId id="669" r:id="rId26"/>
    <p:sldId id="638" r:id="rId27"/>
    <p:sldId id="648" r:id="rId28"/>
    <p:sldId id="662" r:id="rId29"/>
    <p:sldId id="635" r:id="rId30"/>
    <p:sldId id="636" r:id="rId31"/>
    <p:sldId id="585" r:id="rId32"/>
    <p:sldId id="49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5AA0C40-19CD-4CF1-9E7C-784C4AB1A395}">
          <p14:sldIdLst>
            <p14:sldId id="510"/>
            <p14:sldId id="556"/>
            <p14:sldId id="586"/>
          </p14:sldIdLst>
        </p14:section>
        <p14:section name="Backup and Recovery in Azure" id="{B91032AA-6F0E-4504-9747-88760485AB26}">
          <p14:sldIdLst>
            <p14:sldId id="642"/>
            <p14:sldId id="621"/>
          </p14:sldIdLst>
        </p14:section>
        <p14:section name="BCDR Intro" id="{6FBBE6FD-3C11-4874-A693-CC51B293455B}">
          <p14:sldIdLst>
            <p14:sldId id="620"/>
            <p14:sldId id="622"/>
          </p14:sldIdLst>
        </p14:section>
        <p14:section name="Backup and Recovery" id="{4C841E2A-6757-4CB6-89C3-82E9F2FD37C3}">
          <p14:sldIdLst>
            <p14:sldId id="641"/>
            <p14:sldId id="668"/>
          </p14:sldIdLst>
        </p14:section>
        <p14:section name="Azure VM Backup" id="{C1F3D9FF-323C-48CA-825C-6E3E48D685A8}">
          <p14:sldIdLst>
            <p14:sldId id="629"/>
            <p14:sldId id="652"/>
            <p14:sldId id="643"/>
            <p14:sldId id="623"/>
          </p14:sldIdLst>
        </p14:section>
        <p14:section name="Azure VM Restore" id="{F9B79A57-7CA2-4F1B-A2E7-ABC5A9F36F7D}">
          <p14:sldIdLst>
            <p14:sldId id="654"/>
            <p14:sldId id="655"/>
            <p14:sldId id="624"/>
          </p14:sldIdLst>
        </p14:section>
        <p14:section name="Azure File Share Backup" id="{56D2C89E-EA79-4701-A576-A39068FA6D98}">
          <p14:sldIdLst>
            <p14:sldId id="657"/>
            <p14:sldId id="659"/>
          </p14:sldIdLst>
        </p14:section>
        <p14:section name="Backup Reports" id="{403639E2-9CA3-4974-8B01-F07401F71302}">
          <p14:sldIdLst>
            <p14:sldId id="656"/>
            <p14:sldId id="644"/>
          </p14:sldIdLst>
        </p14:section>
        <p14:section name="Azure Site Recovery" id="{67CD2204-654D-41F2-9C52-D35E2BB09583}">
          <p14:sldIdLst>
            <p14:sldId id="631"/>
            <p14:sldId id="669"/>
            <p14:sldId id="638"/>
            <p14:sldId id="648"/>
            <p14:sldId id="662"/>
            <p14:sldId id="635"/>
            <p14:sldId id="636"/>
          </p14:sldIdLst>
        </p14:section>
        <p14:section name="Summary" id="{1457FC3E-FDEE-41B1-8392-13601A70FF93}">
          <p14:sldIdLst>
            <p14:sldId id="585"/>
            <p14:sldId id="494"/>
          </p14:sldIdLst>
        </p14:section>
        <p14:section name="Cut" id="{88B225ED-0B7A-406A-8F17-2AED522CF59B}">
          <p14:sldIdLst/>
        </p14:section>
      </p14:sectionLst>
    </p:ext>
    <p:ext uri="{EFAFB233-063F-42B5-8137-9DF3F51BA10A}">
      <p15:sldGuideLst xmlns:p15="http://schemas.microsoft.com/office/powerpoint/2012/main">
        <p15:guide id="1" orient="horz" pos="3336" userDrawn="1">
          <p15:clr>
            <a:srgbClr val="A4A3A4"/>
          </p15:clr>
        </p15:guide>
        <p15:guide id="2" pos="3840" userDrawn="1">
          <p15:clr>
            <a:srgbClr val="A4A3A4"/>
          </p15:clr>
        </p15:guide>
        <p15:guide id="3" pos="39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 Grafelman" initials="AG" lastIdx="1" clrIdx="0"/>
  <p:cmAuthor id="2" name="Ann Grafelman" initials="AG [2]" lastIdx="1" clrIdx="1"/>
  <p:cmAuthor id="3" name="Ann Grafelman" initials="AG [3]" lastIdx="1" clrIdx="2"/>
  <p:cmAuthor id="4" name="Ann Grafelman" initials="AG [4]" lastIdx="1" clrIdx="3"/>
  <p:cmAuthor id="5" name="Ann Grafelman" initials="AG [5]" lastIdx="1" clrIdx="4"/>
  <p:cmAuthor id="6" name="Ann Grafelman" initials="AG [6]" lastIdx="1" clrIdx="5"/>
  <p:cmAuthor id="7" name="Ann Grafelman" initials="AG [7]" lastIdx="1" clrIdx="6"/>
  <p:cmAuthor id="8" name="Ann Grafelman" initials="AG [8]" lastIdx="1" clrIdx="7"/>
  <p:cmAuthor id="9" name="Ann Grafelman" initials="AG [9]" lastIdx="1" clrIdx="8"/>
  <p:cmAuthor id="10" name="Ann Grafelman" initials="AG [10]" lastIdx="1" clrIdx="9"/>
  <p:cmAuthor id="11" name="Ann Grafelman" initials="AG [11]" lastIdx="1" clrIdx="10"/>
  <p:cmAuthor id="12" name="Ann Grafelman" initials="AG [12]" lastIdx="1" clrIdx="11"/>
  <p:cmAuthor id="13" name="Ann Grafelman" initials="AG [13]" lastIdx="1" clrIdx="12"/>
  <p:cmAuthor id="14" name="Ann Grafelman" initials="AG [14]" lastIdx="1" clrIdx="13"/>
  <p:cmAuthor id="15" name="Ann Grafelman" initials="AG [15]" lastIdx="1" clrIdx="14"/>
  <p:cmAuthor id="16" name="Ann Grafelman" initials="AG [16]" lastIdx="1" clrIdx="15"/>
  <p:cmAuthor id="17" name="Ann Grafelman" initials="AG [17]" lastIdx="1" clrIdx="16"/>
  <p:cmAuthor id="18" name="Ann Grafelman" initials="AG [18]" lastIdx="1" clrIdx="17"/>
  <p:cmAuthor id="19" name="Ann Grafelman" initials="AG [19]" lastIdx="1" clrIdx="18"/>
  <p:cmAuthor id="20" name="Ann Grafelman" initials="AG [20]" lastIdx="1" clrIdx="19"/>
  <p:cmAuthor id="21" name="Ann Grafelman" initials="AG [12] [2]" lastIdx="1" clrIdx="20"/>
  <p:cmAuthor id="22" name="Ann Grafelman" initials="AG [12] [2] [2]" lastIdx="1" clrIdx="21"/>
  <p:cmAuthor id="23" name="Ann Grafelman" initials="AG [12] [2] [2] [2]" lastIdx="1" clrIdx="22"/>
  <p:cmAuthor id="24" name="Ann Grafelman" initials="AG [21]" lastIdx="1" clrIdx="23"/>
  <p:cmAuthor id="25" name="Michael Bender" initials="MB" lastIdx="1" clrIdx="24">
    <p:extLst>
      <p:ext uri="{19B8F6BF-5375-455C-9EA6-DF929625EA0E}">
        <p15:presenceInfo xmlns:p15="http://schemas.microsoft.com/office/powerpoint/2012/main" userId="Michael Bend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F55F53"/>
    <a:srgbClr val="F5536E"/>
    <a:srgbClr val="000000"/>
    <a:srgbClr val="F56244"/>
    <a:srgbClr val="F65E59"/>
    <a:srgbClr val="F55F54"/>
    <a:srgbClr val="F3556C"/>
    <a:srgbClr val="F55964"/>
    <a:srgbClr val="F55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9880" autoAdjust="0"/>
  </p:normalViewPr>
  <p:slideViewPr>
    <p:cSldViewPr snapToGrid="0">
      <p:cViewPr varScale="1">
        <p:scale>
          <a:sx n="83" d="100"/>
          <a:sy n="83" d="100"/>
        </p:scale>
        <p:origin x="3258" y="96"/>
      </p:cViewPr>
      <p:guideLst>
        <p:guide orient="horz" pos="3336"/>
        <p:guide pos="3840"/>
        <p:guide pos="3940"/>
      </p:guideLst>
    </p:cSldViewPr>
  </p:slideViewPr>
  <p:notesTextViewPr>
    <p:cViewPr>
      <p:scale>
        <a:sx n="1" d="1"/>
        <a:sy n="1" d="1"/>
      </p:scale>
      <p:origin x="0" y="0"/>
    </p:cViewPr>
  </p:notesTextViewPr>
  <p:sorterViewPr>
    <p:cViewPr>
      <p:scale>
        <a:sx n="100" d="100"/>
        <a:sy n="100" d="100"/>
      </p:scale>
      <p:origin x="0" y="-859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1B5227-671A-4331-BA8E-6A194D65408B}" type="datetimeFigureOut">
              <a:rPr lang="en-US" smtClean="0"/>
              <a:t>10/15/2020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74F04C-40FA-419A-AAA9-81CED2695EAA}" type="slidenum">
              <a:rPr lang="en-US" smtClean="0"/>
              <a:t>‹#›</a:t>
            </a:fld>
            <a:endParaRPr lang="en-US"/>
          </a:p>
        </p:txBody>
      </p:sp>
    </p:spTree>
    <p:extLst>
      <p:ext uri="{BB962C8B-B14F-4D97-AF65-F5344CB8AC3E}">
        <p14:creationId xmlns:p14="http://schemas.microsoft.com/office/powerpoint/2010/main" val="398143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872E6B-C85C-424E-AD51-4389090A2C7D}"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12285D-B62D-0345-9A0E-5D91D31CA9B6}" type="slidenum">
              <a:rPr lang="en-US" smtClean="0"/>
              <a:t>‹#›</a:t>
            </a:fld>
            <a:endParaRPr lang="en-US"/>
          </a:p>
        </p:txBody>
      </p:sp>
    </p:spTree>
    <p:extLst>
      <p:ext uri="{BB962C8B-B14F-4D97-AF65-F5344CB8AC3E}">
        <p14:creationId xmlns:p14="http://schemas.microsoft.com/office/powerpoint/2010/main" val="1059911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backup/configure-report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microsoft.com/en-us/azure/backup/backup-azure-diagnostic-events"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Servers fail.</a:t>
            </a:r>
          </a:p>
          <a:p>
            <a:r>
              <a:rPr lang="en-US" dirty="0">
                <a:cs typeface="Calibri"/>
              </a:rPr>
              <a:t>Files get deleted.</a:t>
            </a:r>
            <a:endParaRPr lang="en-US" dirty="0"/>
          </a:p>
          <a:p>
            <a:r>
              <a:rPr lang="en-US" dirty="0">
                <a:cs typeface="Calibri"/>
              </a:rPr>
              <a:t>Those are just facts of life in the world of information technology. </a:t>
            </a:r>
            <a:endParaRPr lang="en-US" dirty="0"/>
          </a:p>
          <a:p>
            <a:r>
              <a:rPr lang="en-US" dirty="0">
                <a:cs typeface="Calibri"/>
              </a:rPr>
              <a:t>Having a solid backup and recovery plan strategy will mitigate many of the headaches that come with those events.</a:t>
            </a:r>
            <a:endParaRPr lang="en-US" dirty="0"/>
          </a:p>
          <a:p>
            <a:r>
              <a:rPr lang="en-US" dirty="0"/>
              <a:t>That’s what you’ll learn in this course, Microsoft Azure Administrator: Implement Backup and Recovery</a:t>
            </a:r>
            <a:endParaRPr lang="en-US" dirty="0">
              <a:cs typeface="Calibri"/>
            </a:endParaRPr>
          </a:p>
          <a:p>
            <a:r>
              <a:rPr lang="en-US" dirty="0"/>
              <a:t>I’m Michael Bender and I look forward to guiding you on your certification journey.</a:t>
            </a:r>
            <a:endParaRPr lang="en-US" dirty="0">
              <a:cs typeface="Calibri"/>
            </a:endParaRPr>
          </a:p>
        </p:txBody>
      </p:sp>
      <p:sp>
        <p:nvSpPr>
          <p:cNvPr id="4" name="Slide Number Placeholder 3"/>
          <p:cNvSpPr>
            <a:spLocks noGrp="1"/>
          </p:cNvSpPr>
          <p:nvPr>
            <p:ph type="sldNum" sz="quarter" idx="5"/>
          </p:nvPr>
        </p:nvSpPr>
        <p:spPr/>
        <p:txBody>
          <a:bodyPr/>
          <a:lstStyle/>
          <a:p>
            <a:fld id="{1112285D-B62D-0345-9A0E-5D91D31CA9B6}" type="slidenum">
              <a:rPr lang="en-US" smtClean="0"/>
              <a:t>1</a:t>
            </a:fld>
            <a:endParaRPr lang="en-US"/>
          </a:p>
        </p:txBody>
      </p:sp>
    </p:spTree>
    <p:extLst>
      <p:ext uri="{BB962C8B-B14F-4D97-AF65-F5344CB8AC3E}">
        <p14:creationId xmlns:p14="http://schemas.microsoft.com/office/powerpoint/2010/main" val="1148664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dirty="0">
                <a:solidFill>
                  <a:schemeClr val="tx1"/>
                </a:solidFill>
                <a:latin typeface="+mn-lt"/>
                <a:ea typeface="+mn-ea"/>
                <a:cs typeface="+mn-cs"/>
              </a:rPr>
              <a:t>Let’s take a look at creating and configuring a backup policy.</a:t>
            </a:r>
          </a:p>
          <a:p>
            <a:endParaRPr lang="en-US" u="none" dirty="0"/>
          </a:p>
          <a:p>
            <a:r>
              <a:rPr lang="en-US" u="none" dirty="0"/>
              <a:t>In this demo, you see the default policies created inside the Recovery Services vault. Then we’ll create a new recovery service vault that has defined retention settings. Last, you see how to modify an existing policy.</a:t>
            </a:r>
          </a:p>
          <a:p>
            <a:endParaRPr lang="en-US" u="none" dirty="0"/>
          </a:p>
          <a:p>
            <a:r>
              <a:rPr lang="en-US" u="none" dirty="0"/>
              <a:t>In RSV,</a:t>
            </a:r>
          </a:p>
          <a:p>
            <a:pPr marL="171450" indent="-171450">
              <a:buFont typeface="Wingdings" panose="05000000000000000000" pitchFamily="2" charset="2"/>
              <a:buChar char="Ø"/>
            </a:pPr>
            <a:r>
              <a:rPr lang="en-US" u="none" dirty="0"/>
              <a:t>Show Default Policies</a:t>
            </a:r>
          </a:p>
          <a:p>
            <a:pPr marL="171450" indent="-171450">
              <a:buFont typeface="Wingdings" panose="05000000000000000000" pitchFamily="2" charset="2"/>
              <a:buChar char="Ø"/>
            </a:pPr>
            <a:r>
              <a:rPr lang="en-US" u="none" dirty="0"/>
              <a:t>Create New Policies</a:t>
            </a:r>
          </a:p>
          <a:p>
            <a:pPr marL="171450" indent="-171450">
              <a:buFont typeface="Wingdings" panose="05000000000000000000" pitchFamily="2" charset="2"/>
              <a:buChar char="Ø"/>
            </a:pPr>
            <a:r>
              <a:rPr lang="en-US" u="none" dirty="0"/>
              <a:t>Modify policy</a:t>
            </a:r>
          </a:p>
        </p:txBody>
      </p:sp>
      <p:sp>
        <p:nvSpPr>
          <p:cNvPr id="4" name="Slide Number Placeholder 3"/>
          <p:cNvSpPr>
            <a:spLocks noGrp="1"/>
          </p:cNvSpPr>
          <p:nvPr>
            <p:ph type="sldNum" sz="quarter" idx="5"/>
          </p:nvPr>
        </p:nvSpPr>
        <p:spPr/>
        <p:txBody>
          <a:bodyPr/>
          <a:lstStyle/>
          <a:p>
            <a:fld id="{1112285D-B62D-0345-9A0E-5D91D31CA9B6}" type="slidenum">
              <a:rPr lang="en-US" smtClean="0"/>
              <a:t>10</a:t>
            </a:fld>
            <a:endParaRPr lang="en-US"/>
          </a:p>
        </p:txBody>
      </p:sp>
    </p:spTree>
    <p:extLst>
      <p:ext uri="{BB962C8B-B14F-4D97-AF65-F5344CB8AC3E}">
        <p14:creationId xmlns:p14="http://schemas.microsoft.com/office/powerpoint/2010/main" val="207107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order to backup resources like VMs with Azure Backup, you need an agent. These agents manage the backup and recovery services between the source resources and the recovery services vault.</a:t>
            </a:r>
          </a:p>
          <a:p>
            <a:endParaRPr lang="en-US" b="0" dirty="0"/>
          </a:p>
          <a:p>
            <a:r>
              <a:rPr lang="en-US" b="0" dirty="0"/>
              <a:t>For Azure VMs, the Azure Backup extension is automatically installed during the first backup operation on a resource. No manual intervention is needed by administrators.</a:t>
            </a:r>
          </a:p>
          <a:p>
            <a:endParaRPr lang="en-US" b="0" dirty="0"/>
          </a:p>
          <a:p>
            <a:r>
              <a:rPr lang="en-US" b="0" dirty="0"/>
              <a:t>For On-Premises and non-Azure Windows VMs (say in AWS), administrators need to install and configure the Microsoft Azure Recovery Services Agent, or MARS agent, to work with a Recovery Services Vault. </a:t>
            </a:r>
          </a:p>
          <a:p>
            <a:r>
              <a:rPr lang="en-US" b="0" dirty="0"/>
              <a:t>Mars supports various scenarios for backup including:</a:t>
            </a:r>
          </a:p>
          <a:p>
            <a:pPr lvl="1"/>
            <a:r>
              <a:rPr lang="en-US" sz="1200" b="0" i="0" kern="1200" dirty="0">
                <a:solidFill>
                  <a:schemeClr val="tx1"/>
                </a:solidFill>
                <a:effectLst/>
                <a:latin typeface="+mn-lt"/>
                <a:ea typeface="+mn-ea"/>
                <a:cs typeface="+mn-cs"/>
              </a:rPr>
              <a:t>Files and Folders: Selectively protect Windows files and folders.</a:t>
            </a:r>
          </a:p>
          <a:p>
            <a:pPr lvl="1"/>
            <a:r>
              <a:rPr lang="en-US" sz="1200" b="0" i="0" kern="1200" dirty="0">
                <a:solidFill>
                  <a:schemeClr val="tx1"/>
                </a:solidFill>
                <a:effectLst/>
                <a:latin typeface="+mn-lt"/>
                <a:ea typeface="+mn-ea"/>
                <a:cs typeface="+mn-cs"/>
              </a:rPr>
              <a:t>Volume Level: Protect an entire Windows volume of your machine.</a:t>
            </a:r>
          </a:p>
          <a:p>
            <a:pPr lvl="1"/>
            <a:r>
              <a:rPr lang="en-US" sz="1200" b="0" i="0" kern="1200" dirty="0">
                <a:solidFill>
                  <a:schemeClr val="tx1"/>
                </a:solidFill>
                <a:effectLst/>
                <a:latin typeface="+mn-lt"/>
                <a:ea typeface="+mn-ea"/>
                <a:cs typeface="+mn-cs"/>
              </a:rPr>
              <a:t>System Level: Protect an entire Windows system state.</a:t>
            </a:r>
          </a:p>
          <a:p>
            <a:r>
              <a:rPr lang="en-US" b="0" dirty="0"/>
              <a:t>The MARS agent and the required credential file for connecting to the Recovery Services Vault is downloaded from the RSV in the Azure Portal. As you saw in the RSV demo, it is located under properties</a:t>
            </a:r>
          </a:p>
        </p:txBody>
      </p:sp>
      <p:sp>
        <p:nvSpPr>
          <p:cNvPr id="4" name="Slide Number Placeholder 3"/>
          <p:cNvSpPr>
            <a:spLocks noGrp="1"/>
          </p:cNvSpPr>
          <p:nvPr>
            <p:ph type="sldNum" sz="quarter" idx="5"/>
          </p:nvPr>
        </p:nvSpPr>
        <p:spPr/>
        <p:txBody>
          <a:bodyPr/>
          <a:lstStyle/>
          <a:p>
            <a:fld id="{1112285D-B62D-0345-9A0E-5D91D31CA9B6}" type="slidenum">
              <a:rPr lang="en-US" smtClean="0"/>
              <a:t>11</a:t>
            </a:fld>
            <a:endParaRPr lang="en-US"/>
          </a:p>
        </p:txBody>
      </p:sp>
    </p:spTree>
    <p:extLst>
      <p:ext uri="{BB962C8B-B14F-4D97-AF65-F5344CB8AC3E}">
        <p14:creationId xmlns:p14="http://schemas.microsoft.com/office/powerpoint/2010/main" val="1276677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you enable backup for an Azure VM, a backup runs according to the schedule you specify in the backup policy.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During the first backup, a backup extension is installed on the </a:t>
            </a:r>
            <a:r>
              <a:rPr lang="en-US" dirty="0"/>
              <a:t>Azure VM</a:t>
            </a:r>
            <a:r>
              <a:rPr lang="en-US" sz="1200" b="0" i="0" kern="1200" dirty="0">
                <a:solidFill>
                  <a:schemeClr val="tx1"/>
                </a:solidFill>
                <a:effectLst/>
                <a:latin typeface="+mn-lt"/>
                <a:ea typeface="+mn-ea"/>
                <a:cs typeface="+mn-cs"/>
              </a:rPr>
              <a:t> if the VM is running.</a:t>
            </a:r>
            <a:endParaRPr lang="en-US" dirty="0">
              <a:cs typeface="Calibri" panose="020F0502020204030204"/>
            </a:endParaRPr>
          </a:p>
          <a:p>
            <a:pPr lvl="1"/>
            <a:r>
              <a:rPr lang="en-US" sz="1200" b="0" i="0" kern="1200" dirty="0">
                <a:solidFill>
                  <a:schemeClr val="tx1"/>
                </a:solidFill>
                <a:effectLst/>
                <a:latin typeface="+mn-lt"/>
                <a:ea typeface="+mn-ea"/>
                <a:cs typeface="+mn-cs"/>
              </a:rPr>
              <a:t>For Windows VMs, the </a:t>
            </a:r>
            <a:r>
              <a:rPr lang="en-US" sz="1200" b="0" i="0" kern="1200" dirty="0" err="1">
                <a:solidFill>
                  <a:schemeClr val="tx1"/>
                </a:solidFill>
                <a:effectLst/>
                <a:latin typeface="+mn-lt"/>
                <a:ea typeface="+mn-ea"/>
                <a:cs typeface="+mn-cs"/>
              </a:rPr>
              <a:t>VMSnapshot</a:t>
            </a:r>
            <a:r>
              <a:rPr lang="en-US" sz="1200" b="0" i="0" kern="1200" dirty="0">
                <a:solidFill>
                  <a:schemeClr val="tx1"/>
                </a:solidFill>
                <a:effectLst/>
                <a:latin typeface="+mn-lt"/>
                <a:ea typeface="+mn-ea"/>
                <a:cs typeface="+mn-cs"/>
              </a:rPr>
              <a:t> extension is installed.</a:t>
            </a:r>
          </a:p>
          <a:p>
            <a:pPr lvl="1"/>
            <a:r>
              <a:rPr lang="en-US" sz="1200" b="0" i="0" kern="1200" dirty="0">
                <a:solidFill>
                  <a:schemeClr val="tx1"/>
                </a:solidFill>
                <a:effectLst/>
                <a:latin typeface="+mn-lt"/>
                <a:ea typeface="+mn-ea"/>
                <a:cs typeface="+mn-cs"/>
              </a:rPr>
              <a:t>For Linux VMs, the </a:t>
            </a:r>
            <a:r>
              <a:rPr lang="en-US" sz="1200" b="0" i="0" kern="1200" dirty="0" err="1">
                <a:solidFill>
                  <a:schemeClr val="tx1"/>
                </a:solidFill>
                <a:effectLst/>
                <a:latin typeface="+mn-lt"/>
                <a:ea typeface="+mn-ea"/>
                <a:cs typeface="+mn-cs"/>
              </a:rPr>
              <a:t>VMSnapshot</a:t>
            </a:r>
            <a:r>
              <a:rPr lang="en-US" sz="1200" b="0" i="0" kern="1200" dirty="0">
                <a:solidFill>
                  <a:schemeClr val="tx1"/>
                </a:solidFill>
                <a:effectLst/>
                <a:latin typeface="+mn-lt"/>
                <a:ea typeface="+mn-ea"/>
                <a:cs typeface="+mn-cs"/>
              </a:rPr>
              <a:t> Linux extension is installed.</a:t>
            </a:r>
          </a:p>
          <a:p>
            <a:endParaRPr lang="en-US" sz="1200" b="0" i="0" kern="1200" dirty="0">
              <a:solidFill>
                <a:schemeClr val="tx1"/>
              </a:solidFill>
              <a:effectLst/>
              <a:latin typeface="+mn-lt"/>
              <a:ea typeface="+mn-ea"/>
              <a:cs typeface="+mn-cs"/>
            </a:endParaRPr>
          </a:p>
          <a:p>
            <a:r>
              <a:rPr lang="en-US" dirty="0">
                <a:cs typeface="Calibri"/>
              </a:rPr>
              <a:t>To create the backup, the VM extension will take a storage-level snapshot. </a:t>
            </a:r>
          </a:p>
          <a:p>
            <a:endParaRPr lang="en-US" dirty="0">
              <a:cs typeface="Calibri"/>
            </a:endParaRPr>
          </a:p>
          <a:p>
            <a:r>
              <a:rPr lang="en-US" dirty="0">
                <a:cs typeface="Calibri"/>
              </a:rPr>
              <a:t>For Windows VMs, the extension works with </a:t>
            </a:r>
            <a:r>
              <a:rPr lang="en-US" sz="1200" b="0" i="0" kern="1200" dirty="0">
                <a:solidFill>
                  <a:schemeClr val="tx1"/>
                </a:solidFill>
                <a:effectLst/>
                <a:latin typeface="+mn-lt"/>
                <a:ea typeface="+mn-ea"/>
                <a:cs typeface="+mn-cs"/>
              </a:rPr>
              <a:t>Windows Volume Shadow Copy Service (VSS) to take an app-consistent snapshot of the VM. By default, Backup takes full VSS backups. If Backup is unable to take an app-consistent snapshot, then it takes a file-consistent snapshot.</a:t>
            </a:r>
            <a:endParaRPr lang="en-US" dirty="0">
              <a:cs typeface="Calibri" panose="020F0502020204030204"/>
            </a:endParaRPr>
          </a:p>
          <a:p>
            <a:endParaRPr lang="en-US" dirty="0"/>
          </a:p>
          <a:p>
            <a:r>
              <a:rPr lang="en-US" dirty="0"/>
              <a:t>For</a:t>
            </a:r>
            <a:r>
              <a:rPr lang="en-US" sz="1200" b="0" i="0" kern="1200" dirty="0">
                <a:solidFill>
                  <a:schemeClr val="tx1"/>
                </a:solidFill>
                <a:effectLst/>
                <a:latin typeface="+mn-lt"/>
                <a:ea typeface="+mn-ea"/>
                <a:cs typeface="+mn-cs"/>
              </a:rPr>
              <a:t> Linux VMs, Backup takes a file-consistent snapshot. For app-consistent snapshots, you need to manually customize pre/post scripts.</a:t>
            </a:r>
            <a:endParaRPr lang="en-US" sz="1200" b="0" i="0" kern="1200" dirty="0">
              <a:solidFill>
                <a:schemeClr val="tx1"/>
              </a:solidFill>
              <a:effectLst/>
              <a:latin typeface="+mn-lt"/>
              <a:cs typeface="Calibri" panose="020F0502020204030204"/>
            </a:endParaRPr>
          </a:p>
          <a:p>
            <a:endParaRPr lang="en-US" dirty="0"/>
          </a:p>
          <a:p>
            <a:r>
              <a:rPr lang="en-US" dirty="0">
                <a:cs typeface="Calibri"/>
              </a:rPr>
              <a:t>If you have multiple disks, snapshots are taken in parallel. </a:t>
            </a:r>
            <a:endParaRPr lang="en-US" dirty="0"/>
          </a:p>
          <a:p>
            <a:endParaRPr lang="en-US" dirty="0"/>
          </a:p>
          <a:p>
            <a:r>
              <a:rPr lang="en-US" sz="1200" b="0" i="0" kern="1200" dirty="0">
                <a:solidFill>
                  <a:schemeClr val="tx1"/>
                </a:solidFill>
                <a:effectLst/>
                <a:latin typeface="+mn-lt"/>
                <a:ea typeface="+mn-ea"/>
                <a:cs typeface="+mn-cs"/>
              </a:rPr>
              <a:t>After the snapshot is taken, the </a:t>
            </a:r>
            <a:r>
              <a:rPr lang="en-US" dirty="0"/>
              <a:t>data</a:t>
            </a:r>
            <a:r>
              <a:rPr lang="en-US" sz="1200" b="0" i="0" kern="1200" dirty="0">
                <a:solidFill>
                  <a:schemeClr val="tx1"/>
                </a:solidFill>
                <a:effectLst/>
                <a:latin typeface="+mn-lt"/>
                <a:ea typeface="+mn-ea"/>
                <a:cs typeface="+mn-cs"/>
              </a:rPr>
              <a:t> is transferred to the vault.</a:t>
            </a:r>
            <a:r>
              <a:rPr lang="en-US" dirty="0"/>
              <a:t> It works at the block level and only stores changed backup data, thus minimizing the backup time after initial backups occur.</a:t>
            </a:r>
            <a:endParaRPr lang="en-US" sz="1200" b="0" i="0" kern="1200" dirty="0">
              <a:solidFill>
                <a:schemeClr val="tx1"/>
              </a:solidFill>
              <a:effectLst/>
              <a:latin typeface="+mn-lt"/>
              <a:cs typeface="Calibri"/>
            </a:endParaRPr>
          </a:p>
          <a:p>
            <a:endParaRPr lang="en-US" dirty="0"/>
          </a:p>
          <a:p>
            <a:r>
              <a:rPr lang="en-US" dirty="0">
                <a:cs typeface="Calibri"/>
              </a:rPr>
              <a:t>During peak times, snapshot data may not be immediately copied to the RSV. It could take hours with total backup time being less than 24 hrs.</a:t>
            </a:r>
            <a:endParaRPr lang="en-US" dirty="0"/>
          </a:p>
          <a:p>
            <a:pPr lvl="1"/>
            <a:endParaRPr lang="en-US" sz="1200" b="0" i="0" kern="1200" dirty="0">
              <a:solidFill>
                <a:schemeClr val="tx1"/>
              </a:solidFill>
              <a:effectLst/>
              <a:latin typeface="+mn-lt"/>
              <a:cs typeface="Calibri"/>
            </a:endParaRPr>
          </a:p>
          <a:p>
            <a:r>
              <a:rPr lang="en-US" sz="1200" b="0" i="0" kern="1200" dirty="0">
                <a:solidFill>
                  <a:schemeClr val="tx1"/>
                </a:solidFill>
                <a:effectLst/>
                <a:latin typeface="+mn-lt"/>
                <a:ea typeface="+mn-ea"/>
                <a:cs typeface="+mn-cs"/>
              </a:rPr>
              <a:t>After the data is sent to the vault, a recovery point is created. </a:t>
            </a:r>
            <a:r>
              <a:rPr lang="en-US" dirty="0"/>
              <a:t>2 days of snapshots are retained (by default). This feature, called Instant Restore, allows you to restore from those snapshots. </a:t>
            </a:r>
            <a:r>
              <a:rPr lang="en-US" sz="1200" b="0" i="0" kern="1200" dirty="0">
                <a:solidFill>
                  <a:schemeClr val="tx1"/>
                </a:solidFill>
                <a:effectLst/>
                <a:latin typeface="+mn-lt"/>
                <a:ea typeface="+mn-ea"/>
                <a:cs typeface="+mn-cs"/>
              </a:rPr>
              <a:t>It reduces the time that's required to transform and copy data back from the vault.</a:t>
            </a:r>
            <a:endParaRPr lang="en-US" sz="1200" b="0" i="0" kern="1200" dirty="0">
              <a:solidFill>
                <a:schemeClr val="tx1"/>
              </a:solidFill>
              <a:effectLst/>
              <a:latin typeface="+mn-lt"/>
              <a:cs typeface="Calibri" panose="020F0502020204030204"/>
            </a:endParaRPr>
          </a:p>
          <a:p>
            <a:endParaRPr lang="en-US" dirty="0">
              <a:cs typeface="Calibri"/>
            </a:endParaRPr>
          </a:p>
          <a:p>
            <a:r>
              <a:rPr lang="en-US" dirty="0">
                <a:cs typeface="Calibri"/>
              </a:rPr>
              <a:t>Now it's time to setup up your first backup.</a:t>
            </a:r>
          </a:p>
        </p:txBody>
      </p:sp>
      <p:sp>
        <p:nvSpPr>
          <p:cNvPr id="4" name="Slide Number Placeholder 3"/>
          <p:cNvSpPr>
            <a:spLocks noGrp="1"/>
          </p:cNvSpPr>
          <p:nvPr>
            <p:ph type="sldNum" sz="quarter" idx="5"/>
          </p:nvPr>
        </p:nvSpPr>
        <p:spPr/>
        <p:txBody>
          <a:bodyPr/>
          <a:lstStyle/>
          <a:p>
            <a:fld id="{1112285D-B62D-0345-9A0E-5D91D31CA9B6}" type="slidenum">
              <a:rPr lang="en-US" smtClean="0"/>
              <a:t>12</a:t>
            </a:fld>
            <a:endParaRPr lang="en-US"/>
          </a:p>
        </p:txBody>
      </p:sp>
    </p:spTree>
    <p:extLst>
      <p:ext uri="{BB962C8B-B14F-4D97-AF65-F5344CB8AC3E}">
        <p14:creationId xmlns:p14="http://schemas.microsoft.com/office/powerpoint/2010/main" val="53735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demo, you’ll see how to create a backup of a virtual machine in an existing Recovery Services Vault. We’ll start by creating a backup policy, which manages how backups are performed, then we’ll create a backup for an existing VM. Then we’ll kick off a manual backup.</a:t>
            </a:r>
          </a:p>
        </p:txBody>
      </p:sp>
      <p:sp>
        <p:nvSpPr>
          <p:cNvPr id="4" name="Slide Number Placeholder 3"/>
          <p:cNvSpPr>
            <a:spLocks noGrp="1"/>
          </p:cNvSpPr>
          <p:nvPr>
            <p:ph type="sldNum" sz="quarter" idx="5"/>
          </p:nvPr>
        </p:nvSpPr>
        <p:spPr/>
        <p:txBody>
          <a:bodyPr/>
          <a:lstStyle/>
          <a:p>
            <a:fld id="{1112285D-B62D-0345-9A0E-5D91D31CA9B6}" type="slidenum">
              <a:rPr lang="en-US" smtClean="0"/>
              <a:t>13</a:t>
            </a:fld>
            <a:endParaRPr lang="en-US"/>
          </a:p>
        </p:txBody>
      </p:sp>
    </p:spTree>
    <p:extLst>
      <p:ext uri="{BB962C8B-B14F-4D97-AF65-F5344CB8AC3E}">
        <p14:creationId xmlns:p14="http://schemas.microsoft.com/office/powerpoint/2010/main" val="2719406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Backup gives a number of options for restore.</a:t>
            </a:r>
          </a:p>
          <a:p>
            <a:endParaRPr lang="en-US" dirty="0"/>
          </a:p>
          <a:p>
            <a:r>
              <a:rPr lang="en-US" sz="1200" b="0" i="0" kern="1200" dirty="0">
                <a:solidFill>
                  <a:schemeClr val="tx1"/>
                </a:solidFill>
                <a:effectLst/>
                <a:latin typeface="+mn-lt"/>
                <a:ea typeface="+mn-ea"/>
                <a:cs typeface="+mn-cs"/>
              </a:rPr>
              <a:t>You can restore the entire VM as an Original Location Recovery OLR (if the source VM still exists and you wish to replace) or you can choose Alternate Location Recovery, or ALR, where the VM is restored to a different location. When restoring a VM, you are limited within the portal of the options for the new VM so customization requires the use of Azure PowerShell.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 you can restore just the disks that are attached to a VM.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want to restore specific files within a VM, you can choose a specific restore point, browse a mounted copy of the disks, select files, and restore them. To do this, you’ll download a script (for </a:t>
            </a:r>
            <a:r>
              <a:rPr lang="en-US" sz="1200" b="0" i="0" kern="1200" dirty="0" err="1">
                <a:solidFill>
                  <a:schemeClr val="tx1"/>
                </a:solidFill>
                <a:effectLst/>
                <a:latin typeface="+mn-lt"/>
                <a:ea typeface="+mn-ea"/>
                <a:cs typeface="+mn-cs"/>
              </a:rPr>
              <a:t>linux</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vms</a:t>
            </a:r>
            <a:r>
              <a:rPr lang="en-US" sz="1200" b="0" i="0" kern="1200" dirty="0">
                <a:solidFill>
                  <a:schemeClr val="tx1"/>
                </a:solidFill>
                <a:effectLst/>
                <a:latin typeface="+mn-lt"/>
                <a:ea typeface="+mn-ea"/>
                <a:cs typeface="+mn-cs"/>
              </a:rPr>
              <a:t>) or an executable (for windows VMs) that will auto-mount the restored data in azure for a default of 12 hrs.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last option is Cross Region Restore (CRR). CRR allows you to restore Azure VMs in a secondary region, based on the azure list of paired regions. This was recently brought out of preview (as of the time of this recording) so it may or may not be on the exam when you take it. However, it is another option for VM recovery to add to your tool box.</a:t>
            </a:r>
            <a:endParaRPr lang="en-US" dirty="0"/>
          </a:p>
          <a:p>
            <a:endParaRPr lang="en-US" dirty="0"/>
          </a:p>
          <a:p>
            <a:r>
              <a:rPr lang="en-US" dirty="0"/>
              <a:t>&gt;Along with these, there is one additional option turned on by default called Soft Delete.</a:t>
            </a:r>
          </a:p>
          <a:p>
            <a:endParaRPr lang="en-US" dirty="0"/>
          </a:p>
          <a:p>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14</a:t>
            </a:fld>
            <a:endParaRPr lang="en-US"/>
          </a:p>
        </p:txBody>
      </p:sp>
    </p:spTree>
    <p:extLst>
      <p:ext uri="{BB962C8B-B14F-4D97-AF65-F5344CB8AC3E}">
        <p14:creationId xmlns:p14="http://schemas.microsoft.com/office/powerpoint/2010/main" val="3323775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&gt;Along with these, there is one additional option turned on by default called Soft Delete.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Soft delete for VMs protects the backups of your VMs from unintended deletion. Even after the backups are deleted, they're preserved in soft-delete state for 14 additional days.</a:t>
            </a:r>
            <a:endParaRPr lang="en-US" dirty="0"/>
          </a:p>
          <a:p>
            <a:endParaRPr lang="en-US" dirty="0"/>
          </a:p>
          <a:p>
            <a:r>
              <a:rPr lang="en-US" sz="1200" b="0" i="0" kern="1200" dirty="0">
                <a:solidFill>
                  <a:schemeClr val="tx1"/>
                </a:solidFill>
                <a:effectLst/>
                <a:latin typeface="+mn-lt"/>
                <a:ea typeface="+mn-ea"/>
                <a:cs typeface="+mn-cs"/>
              </a:rPr>
              <a:t>Soft delete only protects deleted backup data. If a VM is deleted without a backup, the soft-delete feature won't preserve the data. All resources should be protected with Azure Backup to ensure full resilience.</a:t>
            </a:r>
            <a:endParaRPr lang="en-US" dirty="0"/>
          </a:p>
          <a:p>
            <a:endParaRPr lang="en-US" dirty="0"/>
          </a:p>
          <a:p>
            <a:r>
              <a:rPr lang="en-US" dirty="0"/>
              <a:t>Like many operations in Azure, multiple tools can be used to recover soft-deleted VMs. This includes Azure PowerShell, Azure CLI, and REST API. The doc in the exercise file includes how to use all of them.</a:t>
            </a:r>
          </a:p>
          <a:p>
            <a:endParaRPr lang="en-US" dirty="0"/>
          </a:p>
          <a:p>
            <a:r>
              <a:rPr lang="en-US" sz="1200" b="0" i="0" kern="1200" dirty="0">
                <a:solidFill>
                  <a:schemeClr val="tx1"/>
                </a:solidFill>
                <a:effectLst/>
                <a:latin typeface="+mn-lt"/>
                <a:ea typeface="+mn-ea"/>
                <a:cs typeface="+mn-cs"/>
              </a:rPr>
              <a:t>Disabling this feature isn't recommended. The only circumstance where you should consider disabling soft delete is if you're planning on moving your protected items to a new vault, and can't wait the 14 days required before deleting and re-protecting (such as in a test environment.)</a:t>
            </a:r>
          </a:p>
          <a:p>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15</a:t>
            </a:fld>
            <a:endParaRPr lang="en-US"/>
          </a:p>
        </p:txBody>
      </p:sp>
    </p:spTree>
    <p:extLst>
      <p:ext uri="{BB962C8B-B14F-4D97-AF65-F5344CB8AC3E}">
        <p14:creationId xmlns:p14="http://schemas.microsoft.com/office/powerpoint/2010/main" val="2326385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backup is completed and we have some backup sets available, we’ll perform a few different types of restores. First will be the full restore of a Windows VM, then we’ll restore individual files from a backed up VM.</a:t>
            </a:r>
          </a:p>
          <a:p>
            <a:endParaRPr lang="en-US" dirty="0"/>
          </a:p>
          <a:p>
            <a:r>
              <a:rPr lang="en-US" dirty="0"/>
              <a:t>The last recovery option you’ll learn is using Soft Delete. This is a great option when VM backups have been deleted from Azure and you need to do a recovery.</a:t>
            </a:r>
          </a:p>
        </p:txBody>
      </p:sp>
      <p:sp>
        <p:nvSpPr>
          <p:cNvPr id="4" name="Slide Number Placeholder 3"/>
          <p:cNvSpPr>
            <a:spLocks noGrp="1"/>
          </p:cNvSpPr>
          <p:nvPr>
            <p:ph type="sldNum" sz="quarter" idx="5"/>
          </p:nvPr>
        </p:nvSpPr>
        <p:spPr/>
        <p:txBody>
          <a:bodyPr/>
          <a:lstStyle/>
          <a:p>
            <a:fld id="{1112285D-B62D-0345-9A0E-5D91D31CA9B6}" type="slidenum">
              <a:rPr lang="en-US" smtClean="0"/>
              <a:t>16</a:t>
            </a:fld>
            <a:endParaRPr lang="en-US"/>
          </a:p>
        </p:txBody>
      </p:sp>
    </p:spTree>
    <p:extLst>
      <p:ext uri="{BB962C8B-B14F-4D97-AF65-F5344CB8AC3E}">
        <p14:creationId xmlns:p14="http://schemas.microsoft.com/office/powerpoint/2010/main" val="1348813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file share backup is a native, cloud based backup solution that protects your data in the cloud. With Azure Backup, there is no infrastructure like backup servers, disk storage units, or proprietary software that needs to be managed.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Azure Backup service smoothly integrates with Azure File Sync, and allows you to centralize your file share data as well as your backups. This simple, reliable, and secure solution enables you to configure protection for your enterprise file shares in a few simple steps with an assurance that you can recover your data in any disaster scenario.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Like Azure VMs you can configure backups with daily/weekly/monthly/ and/or yearly retention to meet your </a:t>
            </a:r>
            <a:r>
              <a:rPr lang="en-US" sz="1200" b="0" i="0" kern="1200" dirty="0" err="1">
                <a:solidFill>
                  <a:schemeClr val="tx1"/>
                </a:solidFill>
                <a:effectLst/>
                <a:latin typeface="+mn-lt"/>
                <a:ea typeface="+mn-ea"/>
                <a:cs typeface="+mn-cs"/>
              </a:rPr>
              <a:t>orginizations</a:t>
            </a:r>
            <a:r>
              <a:rPr lang="en-US" sz="1200" b="0" i="0" kern="1200" dirty="0">
                <a:solidFill>
                  <a:schemeClr val="tx1"/>
                </a:solidFill>
                <a:effectLst/>
                <a:latin typeface="+mn-lt"/>
                <a:ea typeface="+mn-ea"/>
                <a:cs typeface="+mn-cs"/>
              </a:rPr>
              <a:t>. RTO/RPO requirements.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file share backup uses file share snapshots, so you can select just the files you want to restore instantly. No waiting for a data restore. Note this is different than if you choose to restore files from an Azure VM backup. Make sure you know the difference between the two.</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Azure Backup enables the soft delete feature on a storage account level with a retention period of 14 days. Even if a malicious actor deletes the file share, the file share’s contents and recovery points (snapshots) are retained for a configurable retention period, allowing the successful and complete recovery of source contents and snapshots with no data loss.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file share data isn't transferred to the Backup service, since the Backup service creates and manages snapshots that are part of your storage account, and backups aren't transferred to the vault.</a:t>
            </a:r>
          </a:p>
        </p:txBody>
      </p:sp>
      <p:sp>
        <p:nvSpPr>
          <p:cNvPr id="4" name="Slide Number Placeholder 3"/>
          <p:cNvSpPr>
            <a:spLocks noGrp="1"/>
          </p:cNvSpPr>
          <p:nvPr>
            <p:ph type="sldNum" sz="quarter" idx="5"/>
          </p:nvPr>
        </p:nvSpPr>
        <p:spPr/>
        <p:txBody>
          <a:bodyPr/>
          <a:lstStyle/>
          <a:p>
            <a:fld id="{1112285D-B62D-0345-9A0E-5D91D31CA9B6}" type="slidenum">
              <a:rPr lang="en-US" smtClean="0"/>
              <a:t>17</a:t>
            </a:fld>
            <a:endParaRPr lang="en-US"/>
          </a:p>
        </p:txBody>
      </p:sp>
    </p:spTree>
    <p:extLst>
      <p:ext uri="{BB962C8B-B14F-4D97-AF65-F5344CB8AC3E}">
        <p14:creationId xmlns:p14="http://schemas.microsoft.com/office/powerpoint/2010/main" val="2453755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demo, you’ll see the entire Azure File Backup and Restore process. First, we’ll create a policy for Azure File backup. Then the policy will be applied to an existing Azure File share. To finish, a restore of files will be done.</a:t>
            </a:r>
          </a:p>
        </p:txBody>
      </p:sp>
      <p:sp>
        <p:nvSpPr>
          <p:cNvPr id="4" name="Slide Number Placeholder 3"/>
          <p:cNvSpPr>
            <a:spLocks noGrp="1"/>
          </p:cNvSpPr>
          <p:nvPr>
            <p:ph type="sldNum" sz="quarter" idx="5"/>
          </p:nvPr>
        </p:nvSpPr>
        <p:spPr/>
        <p:txBody>
          <a:bodyPr/>
          <a:lstStyle/>
          <a:p>
            <a:fld id="{1112285D-B62D-0345-9A0E-5D91D31CA9B6}" type="slidenum">
              <a:rPr lang="en-US" smtClean="0"/>
              <a:t>18</a:t>
            </a:fld>
            <a:endParaRPr lang="en-US"/>
          </a:p>
        </p:txBody>
      </p:sp>
    </p:spTree>
    <p:extLst>
      <p:ext uri="{BB962C8B-B14F-4D97-AF65-F5344CB8AC3E}">
        <p14:creationId xmlns:p14="http://schemas.microsoft.com/office/powerpoint/2010/main" val="951906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know in all of the </a:t>
            </a:r>
            <a:r>
              <a:rPr lang="en-US" sz="1200" b="0" i="0" kern="1200" dirty="0" err="1">
                <a:solidFill>
                  <a:schemeClr val="tx1"/>
                </a:solidFill>
                <a:effectLst/>
                <a:latin typeface="+mn-lt"/>
                <a:ea typeface="+mn-ea"/>
                <a:cs typeface="+mn-cs"/>
              </a:rPr>
              <a:t>orginizations</a:t>
            </a:r>
            <a:r>
              <a:rPr lang="en-US" sz="1200" b="0" i="0" kern="1200" dirty="0">
                <a:solidFill>
                  <a:schemeClr val="tx1"/>
                </a:solidFill>
                <a:effectLst/>
                <a:latin typeface="+mn-lt"/>
                <a:ea typeface="+mn-ea"/>
                <a:cs typeface="+mn-cs"/>
              </a:rPr>
              <a:t> I’ve worked in, tracking backup success has always been on the top of routine maintenance activity (RMA) lists.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With Azure Backup, reports are support for multiple sources including Azure VMs, SQL in Azure VMs, SAP HANA in Azure VMs, Microsoft Azure Recovery Services (MARS) agent, Microsoft Azure Backup Server (MABS), and System Center Data Protection Manager (DPM). For Azure File share backup, data is displayed for all records created on or after June 1, 2020, as it went in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19</a:t>
            </a:fld>
            <a:endParaRPr lang="en-US"/>
          </a:p>
        </p:txBody>
      </p:sp>
    </p:spTree>
    <p:extLst>
      <p:ext uri="{BB962C8B-B14F-4D97-AF65-F5344CB8AC3E}">
        <p14:creationId xmlns:p14="http://schemas.microsoft.com/office/powerpoint/2010/main" val="1735735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the focus is on managing backup and recovery, one of 2 functional groupings of knowledge in the Monitor and Backup Azure Resources objective domain for the Microsoft Azure Administrator - AZ-104 exam.</a:t>
            </a:r>
          </a:p>
          <a:p>
            <a:endParaRPr lang="en-US" dirty="0">
              <a:cs typeface="Calibri"/>
            </a:endParaRPr>
          </a:p>
          <a:p>
            <a:r>
              <a:rPr lang="en-US" dirty="0">
                <a:cs typeface="Calibri"/>
              </a:rPr>
              <a:t>Since virtual machines and their contents (applications and file data) are the focus of the exam, you'll learn about the two major services in azure for business continuity and disaster recovery: Azure Backup and Azure Site Recovery.</a:t>
            </a:r>
          </a:p>
          <a:p>
            <a:endParaRPr lang="en-US" dirty="0">
              <a:cs typeface="Calibri"/>
            </a:endParaRPr>
          </a:p>
          <a:p>
            <a:r>
              <a:rPr lang="en-US" dirty="0">
                <a:cs typeface="Calibri"/>
              </a:rPr>
              <a:t>You'll learn how to create a Recovery Services Vault for each of these services. And</a:t>
            </a:r>
          </a:p>
          <a:p>
            <a:r>
              <a:rPr lang="en-US" dirty="0">
                <a:cs typeface="Calibri"/>
              </a:rPr>
              <a:t>Configure backup policies for use with backup and restore operations in Azure Backup.</a:t>
            </a:r>
            <a:endParaRPr lang="en-US" dirty="0"/>
          </a:p>
          <a:p>
            <a:r>
              <a:rPr lang="en-US" dirty="0">
                <a:cs typeface="Calibri"/>
              </a:rPr>
              <a:t>Reporting will be covered so you can monitor your infrastructure</a:t>
            </a:r>
          </a:p>
          <a:p>
            <a:r>
              <a:rPr lang="en-US" dirty="0">
                <a:cs typeface="Calibri"/>
              </a:rPr>
              <a:t>And finish the course with Azure Site Recovery and the knowledge needed to perform a site-to-site recovery of virtual machines.</a:t>
            </a:r>
          </a:p>
          <a:p>
            <a:endParaRPr lang="en-US" dirty="0">
              <a:cs typeface="Calibri"/>
            </a:endParaRPr>
          </a:p>
          <a:p>
            <a:r>
              <a:rPr lang="en-US" dirty="0">
                <a:cs typeface="Calibri"/>
              </a:rPr>
              <a:t>Upon completion, you'll have all the knowledge you need for this area of the Az-104 certification exam AND to setup a </a:t>
            </a:r>
            <a:r>
              <a:rPr lang="en-US" dirty="0" err="1">
                <a:cs typeface="Calibri"/>
              </a:rPr>
              <a:t>bcdr</a:t>
            </a:r>
            <a:r>
              <a:rPr lang="en-US" dirty="0">
                <a:cs typeface="Calibri"/>
              </a:rPr>
              <a:t> strategy in Azure for your </a:t>
            </a:r>
            <a:r>
              <a:rPr lang="en-US" dirty="0" err="1">
                <a:cs typeface="Calibri"/>
              </a:rPr>
              <a:t>orginization</a:t>
            </a:r>
            <a:r>
              <a:rPr lang="en-US" dirty="0">
                <a:cs typeface="Calibri"/>
              </a:rPr>
              <a:t>.</a:t>
            </a:r>
          </a:p>
          <a:p>
            <a:endParaRPr lang="en-US" dirty="0">
              <a:cs typeface="Calibri"/>
            </a:endParaRPr>
          </a:p>
          <a:p>
            <a:r>
              <a:rPr lang="en-US" dirty="0">
                <a:cs typeface="Calibri"/>
              </a:rPr>
              <a:t>&gt; Before we jump in</a:t>
            </a:r>
          </a:p>
        </p:txBody>
      </p:sp>
      <p:sp>
        <p:nvSpPr>
          <p:cNvPr id="4" name="Slide Number Placeholder 3"/>
          <p:cNvSpPr>
            <a:spLocks noGrp="1"/>
          </p:cNvSpPr>
          <p:nvPr>
            <p:ph type="sldNum" sz="quarter" idx="5"/>
          </p:nvPr>
        </p:nvSpPr>
        <p:spPr/>
        <p:txBody>
          <a:bodyPr/>
          <a:lstStyle/>
          <a:p>
            <a:fld id="{1112285D-B62D-0345-9A0E-5D91D31CA9B6}" type="slidenum">
              <a:rPr lang="en-US" smtClean="0"/>
              <a:t>2</a:t>
            </a:fld>
            <a:endParaRPr lang="en-US"/>
          </a:p>
        </p:txBody>
      </p:sp>
    </p:spTree>
    <p:extLst>
      <p:ext uri="{BB962C8B-B14F-4D97-AF65-F5344CB8AC3E}">
        <p14:creationId xmlns:p14="http://schemas.microsoft.com/office/powerpoint/2010/main" val="268722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Create Log Analytics Workspace</a:t>
            </a:r>
          </a:p>
          <a:p>
            <a:r>
              <a:rPr lang="en-US">
                <a:hlinkClick r:id="rId3"/>
              </a:rPr>
              <a:t>Configure Azure Backup reports - Azure Backup | Microsoft Docs</a:t>
            </a:r>
            <a:endParaRPr lang="en-US"/>
          </a:p>
          <a:p>
            <a:endParaRPr lang="en-US"/>
          </a:p>
          <a:p>
            <a:r>
              <a:rPr lang="en-US"/>
              <a:t>Configure Diagnostics on Vault</a:t>
            </a:r>
          </a:p>
          <a:p>
            <a:endParaRPr lang="en-US"/>
          </a:p>
          <a:p>
            <a:r>
              <a:rPr lang="en-US">
                <a:hlinkClick r:id="rId4"/>
              </a:rPr>
              <a:t>Use diagnostics settings for Recovery Services vaults - Azure Backup | Microsoft Docs</a:t>
            </a:r>
            <a:endParaRPr lang="en-US"/>
          </a:p>
          <a:p>
            <a:endParaRPr lang="en-US"/>
          </a:p>
          <a:p>
            <a:endParaRPr lang="en-US"/>
          </a:p>
          <a:p>
            <a:r>
              <a:rPr lang="en-US"/>
              <a:t>RSV &gt; Diagnostic Settings</a:t>
            </a:r>
          </a:p>
        </p:txBody>
      </p:sp>
      <p:sp>
        <p:nvSpPr>
          <p:cNvPr id="4" name="Slide Number Placeholder 3"/>
          <p:cNvSpPr>
            <a:spLocks noGrp="1"/>
          </p:cNvSpPr>
          <p:nvPr>
            <p:ph type="sldNum" sz="quarter" idx="5"/>
          </p:nvPr>
        </p:nvSpPr>
        <p:spPr/>
        <p:txBody>
          <a:bodyPr/>
          <a:lstStyle/>
          <a:p>
            <a:fld id="{1112285D-B62D-0345-9A0E-5D91D31CA9B6}" type="slidenum">
              <a:rPr lang="en-US" smtClean="0"/>
              <a:t>20</a:t>
            </a:fld>
            <a:endParaRPr lang="en-US"/>
          </a:p>
        </p:txBody>
      </p:sp>
    </p:spTree>
    <p:extLst>
      <p:ext uri="{BB962C8B-B14F-4D97-AF65-F5344CB8AC3E}">
        <p14:creationId xmlns:p14="http://schemas.microsoft.com/office/powerpoint/2010/main" val="3014199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an understanding of the Recovery Services Vault and Azure Backup,</a:t>
            </a:r>
          </a:p>
          <a:p>
            <a:r>
              <a:rPr lang="en-US" dirty="0"/>
              <a:t>It’s time to look at the other recovery tool in the Vault,</a:t>
            </a:r>
          </a:p>
          <a:p>
            <a:r>
              <a:rPr lang="en-US" dirty="0"/>
              <a:t>Azure Site Recovery. </a:t>
            </a:r>
          </a:p>
          <a:p>
            <a:r>
              <a:rPr lang="en-US" dirty="0"/>
              <a:t>In this module, you’ll learn the skills to perform a site-to-site recovery of Azure VMs</a:t>
            </a:r>
          </a:p>
        </p:txBody>
      </p:sp>
      <p:sp>
        <p:nvSpPr>
          <p:cNvPr id="4" name="Slide Number Placeholder 3"/>
          <p:cNvSpPr>
            <a:spLocks noGrp="1"/>
          </p:cNvSpPr>
          <p:nvPr>
            <p:ph type="sldNum" sz="quarter" idx="5"/>
          </p:nvPr>
        </p:nvSpPr>
        <p:spPr/>
        <p:txBody>
          <a:bodyPr/>
          <a:lstStyle/>
          <a:p>
            <a:fld id="{1112285D-B62D-0345-9A0E-5D91D31CA9B6}" type="slidenum">
              <a:rPr lang="en-US" smtClean="0"/>
              <a:t>21</a:t>
            </a:fld>
            <a:endParaRPr lang="en-US"/>
          </a:p>
        </p:txBody>
      </p:sp>
    </p:spTree>
    <p:extLst>
      <p:ext uri="{BB962C8B-B14F-4D97-AF65-F5344CB8AC3E}">
        <p14:creationId xmlns:p14="http://schemas.microsoft.com/office/powerpoint/2010/main" val="3625834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an understanding of the Recovery Services Vault and Azure Backup,</a:t>
            </a:r>
          </a:p>
          <a:p>
            <a:r>
              <a:rPr lang="en-US" dirty="0"/>
              <a:t>It’s time to look at the other recovery tool in the Vault,</a:t>
            </a:r>
          </a:p>
          <a:p>
            <a:r>
              <a:rPr lang="en-US" dirty="0"/>
              <a:t>Azure Site Recovery. </a:t>
            </a:r>
          </a:p>
          <a:p>
            <a:r>
              <a:rPr lang="en-US"/>
              <a:t>In this module, you’ll learn the skills to perform a site-to-site recovery of Azure VMs</a:t>
            </a:r>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22</a:t>
            </a:fld>
            <a:endParaRPr lang="en-US"/>
          </a:p>
        </p:txBody>
      </p:sp>
    </p:spTree>
    <p:extLst>
      <p:ext uri="{BB962C8B-B14F-4D97-AF65-F5344CB8AC3E}">
        <p14:creationId xmlns:p14="http://schemas.microsoft.com/office/powerpoint/2010/main" val="1307011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Site Recovery helps ensure business continuity by keeping business apps and workloads running during outages. Site Recovery replicates workloads running on physical and virtual machines (VMs) from a primary site to a secondary location. When an outage occurs at your primary site, you fail over to secondary location, and access apps from there. After the primary location is running again, you can fail back to it.</a:t>
            </a:r>
            <a:r>
              <a:rPr lang="en-US" dirty="0"/>
              <a:t> </a:t>
            </a:r>
          </a:p>
          <a:p>
            <a:endParaRPr lang="en-US" dirty="0"/>
          </a:p>
          <a:p>
            <a:r>
              <a:rPr lang="en-US" dirty="0"/>
              <a:t>Fail back is the term everyone uses, but what you are really doing is the same failover process, just returning to the original region</a:t>
            </a:r>
            <a:endParaRPr lang="en-US" dirty="0">
              <a:cs typeface="Calibri"/>
            </a:endParaRPr>
          </a:p>
          <a:p>
            <a:endParaRPr lang="en-US" dirty="0">
              <a:cs typeface="Calibri"/>
            </a:endParaRPr>
          </a:p>
          <a:p>
            <a:r>
              <a:rPr lang="en-US" dirty="0">
                <a:cs typeface="Calibri"/>
              </a:rPr>
              <a:t>When setting up ASR you need to make sure you create the Recovery Service Vault in any region other than the source region. So if your VMs are located in East US, West US is a good </a:t>
            </a:r>
            <a:r>
              <a:rPr lang="en-US" dirty="0" err="1">
                <a:cs typeface="Calibri"/>
              </a:rPr>
              <a:t>chocie</a:t>
            </a:r>
            <a:r>
              <a:rPr lang="en-US" dirty="0">
                <a:cs typeface="Calibri"/>
              </a:rPr>
              <a:t> for your ASR vault. This is different than Azure Backup requirements.</a:t>
            </a:r>
          </a:p>
          <a:p>
            <a:endParaRPr lang="en-US" dirty="0">
              <a:cs typeface="Calibri"/>
            </a:endParaRPr>
          </a:p>
          <a:p>
            <a:r>
              <a:rPr lang="en-US" dirty="0">
                <a:cs typeface="Calibri"/>
              </a:rPr>
              <a:t>ASR for the exam will focus on Site Recovery of Azure VMs. However, you should understand that you can use ASR with on-premises workloads. Like Azure Backup, On-premises workloads taking part in ASR will use the MARS agent and vault registration key</a:t>
            </a:r>
          </a:p>
          <a:p>
            <a:endParaRPr lang="en-US" dirty="0">
              <a:cs typeface="Calibri"/>
            </a:endParaRPr>
          </a:p>
          <a:p>
            <a:r>
              <a:rPr lang="en-US" dirty="0">
                <a:cs typeface="Calibri"/>
              </a:rPr>
              <a:t>&gt;It's important to understand what makes up Azure Site Recovery so let's take a look at it's general topology</a:t>
            </a:r>
          </a:p>
        </p:txBody>
      </p:sp>
      <p:sp>
        <p:nvSpPr>
          <p:cNvPr id="4" name="Slide Number Placeholder 3"/>
          <p:cNvSpPr>
            <a:spLocks noGrp="1"/>
          </p:cNvSpPr>
          <p:nvPr>
            <p:ph type="sldNum" sz="quarter" idx="5"/>
          </p:nvPr>
        </p:nvSpPr>
        <p:spPr/>
        <p:txBody>
          <a:bodyPr/>
          <a:lstStyle/>
          <a:p>
            <a:fld id="{1112285D-B62D-0345-9A0E-5D91D31CA9B6}" type="slidenum">
              <a:rPr lang="en-US" smtClean="0"/>
              <a:t>23</a:t>
            </a:fld>
            <a:endParaRPr lang="en-US"/>
          </a:p>
        </p:txBody>
      </p:sp>
    </p:spTree>
    <p:extLst>
      <p:ext uri="{BB962C8B-B14F-4D97-AF65-F5344CB8AC3E}">
        <p14:creationId xmlns:p14="http://schemas.microsoft.com/office/powerpoint/2010/main" val="2458510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&gt;It's important to understand what makes up Azure Site Recovery so let's take a look at it's general topology</a:t>
            </a:r>
            <a:endParaRPr lang="en-US" dirty="0">
              <a:cs typeface="Calibri"/>
            </a:endParaRPr>
          </a:p>
          <a:p>
            <a:endParaRPr lang="en-US" dirty="0">
              <a:cs typeface="Calibri"/>
            </a:endParaRPr>
          </a:p>
          <a:p>
            <a:r>
              <a:rPr lang="en-US" dirty="0"/>
              <a:t>When you enable replication for an Azure VM within a recovery services vault, the following happens:</a:t>
            </a:r>
          </a:p>
          <a:p>
            <a:pPr marL="171450" indent="-171450">
              <a:buFont typeface="Arial"/>
              <a:buChar char="•"/>
            </a:pPr>
            <a:r>
              <a:rPr lang="en-US" dirty="0"/>
              <a:t>The Site Recovery Mobility service extension is automatically installed on the VM.</a:t>
            </a:r>
          </a:p>
          <a:p>
            <a:pPr marL="171450" indent="-171450">
              <a:buFont typeface="Arial"/>
              <a:buChar char="•"/>
            </a:pPr>
            <a:r>
              <a:rPr lang="en-US" dirty="0"/>
              <a:t>The extension registers the VM with Site Recovery.</a:t>
            </a:r>
          </a:p>
          <a:p>
            <a:pPr marL="171450" indent="-171450">
              <a:buFont typeface="Arial"/>
              <a:buChar char="•"/>
            </a:pPr>
            <a:r>
              <a:rPr lang="en-US" dirty="0"/>
              <a:t>Continuous replication begins for the VM. Disk writes are immediately transferred to the cache storage account in the source location.</a:t>
            </a:r>
          </a:p>
          <a:p>
            <a:pPr marL="171450" indent="-171450">
              <a:buFont typeface="Arial"/>
              <a:buChar char="•"/>
            </a:pPr>
            <a:r>
              <a:rPr lang="en-US" dirty="0"/>
              <a:t>Site Recovery processes the data in the cache, and sends it to the target storage account, or to the replica managed disks.</a:t>
            </a:r>
          </a:p>
          <a:p>
            <a:pPr marL="171450" indent="-171450">
              <a:buFont typeface="Arial"/>
              <a:buChar char="•"/>
            </a:pPr>
            <a:r>
              <a:rPr lang="en-US" dirty="0"/>
              <a:t>After the data is processed, crash-consistent recovery points are generated every five minutes. App-consistent recovery points are generated according to the setting specified in the replication policy.</a:t>
            </a:r>
          </a:p>
          <a:p>
            <a:endParaRPr lang="en-US" dirty="0">
              <a:cs typeface="Calibri"/>
            </a:endParaRPr>
          </a:p>
          <a:p>
            <a:r>
              <a:rPr lang="en-US" dirty="0">
                <a:cs typeface="Calibri"/>
              </a:rPr>
              <a:t>When a failover occurs, the recover service vault builds out the VMs using the replica disks, places them in the virtual network in the secondary region, and brings the </a:t>
            </a:r>
            <a:r>
              <a:rPr lang="en-US" dirty="0" err="1">
                <a:cs typeface="Calibri"/>
              </a:rPr>
              <a:t>vms</a:t>
            </a:r>
            <a:r>
              <a:rPr lang="en-US" dirty="0">
                <a:cs typeface="Calibri"/>
              </a:rPr>
              <a:t> online.</a:t>
            </a:r>
          </a:p>
          <a:p>
            <a:endParaRPr lang="en-US" dirty="0">
              <a:cs typeface="Calibri"/>
            </a:endParaRPr>
          </a:p>
          <a:p>
            <a:r>
              <a:rPr lang="en-US" dirty="0">
                <a:cs typeface="Calibri"/>
              </a:rPr>
              <a:t>Depending on your network security and Domain Naming requirements, you may need to use a service like traffic manager to ensure custom domain names transfer automatically, otherwise it can be done manually.</a:t>
            </a:r>
          </a:p>
          <a:p>
            <a:endParaRPr lang="en-US" dirty="0">
              <a:cs typeface="Calibri"/>
            </a:endParaRPr>
          </a:p>
          <a:p>
            <a:r>
              <a:rPr lang="en-US" dirty="0">
                <a:cs typeface="Calibri"/>
              </a:rPr>
              <a:t>&gt; Now that you have an idea of how ASR works, let’s set it up!</a:t>
            </a:r>
          </a:p>
        </p:txBody>
      </p:sp>
      <p:sp>
        <p:nvSpPr>
          <p:cNvPr id="4" name="Slide Number Placeholder 3"/>
          <p:cNvSpPr>
            <a:spLocks noGrp="1"/>
          </p:cNvSpPr>
          <p:nvPr>
            <p:ph type="sldNum" sz="quarter" idx="5"/>
          </p:nvPr>
        </p:nvSpPr>
        <p:spPr/>
        <p:txBody>
          <a:bodyPr/>
          <a:lstStyle/>
          <a:p>
            <a:fld id="{1112285D-B62D-0345-9A0E-5D91D31CA9B6}" type="slidenum">
              <a:rPr lang="en-US" smtClean="0"/>
              <a:t>24</a:t>
            </a:fld>
            <a:endParaRPr lang="en-US"/>
          </a:p>
        </p:txBody>
      </p:sp>
    </p:spTree>
    <p:extLst>
      <p:ext uri="{BB962C8B-B14F-4D97-AF65-F5344CB8AC3E}">
        <p14:creationId xmlns:p14="http://schemas.microsoft.com/office/powerpoint/2010/main" val="1164763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&gt;It's important to understand what makes up Azure Site Recovery so let's take a look at it's general topology</a:t>
            </a:r>
            <a:endParaRPr lang="en-US" dirty="0">
              <a:cs typeface="Calibri"/>
            </a:endParaRPr>
          </a:p>
          <a:p>
            <a:endParaRPr lang="en-US" dirty="0">
              <a:cs typeface="Calibri"/>
            </a:endParaRPr>
          </a:p>
          <a:p>
            <a:r>
              <a:rPr lang="en-US" dirty="0"/>
              <a:t>When you enable replication for an Azure VM within a recovery services vault, the following happens:</a:t>
            </a:r>
          </a:p>
          <a:p>
            <a:pPr marL="171450" indent="-171450">
              <a:buFont typeface="Arial"/>
              <a:buChar char="•"/>
            </a:pPr>
            <a:r>
              <a:rPr lang="en-US" dirty="0"/>
              <a:t>The Site Recovery Mobility service extension is automatically installed on the VM.</a:t>
            </a:r>
          </a:p>
          <a:p>
            <a:pPr marL="171450" indent="-171450">
              <a:buFont typeface="Arial"/>
              <a:buChar char="•"/>
            </a:pPr>
            <a:r>
              <a:rPr lang="en-US" dirty="0"/>
              <a:t>The extension registers the VM with Site Recovery.</a:t>
            </a:r>
          </a:p>
          <a:p>
            <a:pPr marL="171450" indent="-171450">
              <a:buFont typeface="Arial"/>
              <a:buChar char="•"/>
            </a:pPr>
            <a:r>
              <a:rPr lang="en-US" dirty="0"/>
              <a:t>Continuous replication begins for the VM. Disk writes are immediately transferred to the cache storage account in the source location.</a:t>
            </a:r>
          </a:p>
          <a:p>
            <a:pPr marL="171450" indent="-171450">
              <a:buFont typeface="Arial"/>
              <a:buChar char="•"/>
            </a:pPr>
            <a:r>
              <a:rPr lang="en-US" dirty="0"/>
              <a:t>Site Recovery processes the data in the cache, and sends it to the target storage account, or to the replica managed disks.</a:t>
            </a:r>
          </a:p>
          <a:p>
            <a:pPr marL="171450" indent="-171450">
              <a:buFont typeface="Arial"/>
              <a:buChar char="•"/>
            </a:pPr>
            <a:r>
              <a:rPr lang="en-US" dirty="0"/>
              <a:t>After the data is processed, crash-consistent recovery points are generated every five minutes. App-consistent recovery points are generated according to the setting specified in the replication policy.</a:t>
            </a:r>
          </a:p>
          <a:p>
            <a:endParaRPr lang="en-US" dirty="0">
              <a:cs typeface="Calibri"/>
            </a:endParaRPr>
          </a:p>
          <a:p>
            <a:r>
              <a:rPr lang="en-US" dirty="0">
                <a:cs typeface="Calibri"/>
              </a:rPr>
              <a:t>When a failover occurs, the recover service vault builds out the VMs using the replica disks, places them in the virtual network in the secondary region, and brings the </a:t>
            </a:r>
            <a:r>
              <a:rPr lang="en-US" dirty="0" err="1">
                <a:cs typeface="Calibri"/>
              </a:rPr>
              <a:t>vms</a:t>
            </a:r>
            <a:r>
              <a:rPr lang="en-US" dirty="0">
                <a:cs typeface="Calibri"/>
              </a:rPr>
              <a:t> online.</a:t>
            </a:r>
          </a:p>
          <a:p>
            <a:endParaRPr lang="en-US" dirty="0">
              <a:cs typeface="Calibri"/>
            </a:endParaRPr>
          </a:p>
          <a:p>
            <a:r>
              <a:rPr lang="en-US" dirty="0">
                <a:cs typeface="Calibri"/>
              </a:rPr>
              <a:t>Depending on your network security and Domain Naming requirements, you may need to use a service like traffic manager to ensure custom domain names transfer automatically, otherwise it can be done manually.</a:t>
            </a:r>
          </a:p>
          <a:p>
            <a:endParaRPr lang="en-US" dirty="0">
              <a:cs typeface="Calibri"/>
            </a:endParaRPr>
          </a:p>
          <a:p>
            <a:r>
              <a:rPr lang="en-US" dirty="0">
                <a:cs typeface="Calibri"/>
              </a:rPr>
              <a:t>&gt; Now that you have an idea of how ASR works, let’s set it up!</a:t>
            </a:r>
          </a:p>
        </p:txBody>
      </p:sp>
      <p:sp>
        <p:nvSpPr>
          <p:cNvPr id="4" name="Slide Number Placeholder 3"/>
          <p:cNvSpPr>
            <a:spLocks noGrp="1"/>
          </p:cNvSpPr>
          <p:nvPr>
            <p:ph type="sldNum" sz="quarter" idx="5"/>
          </p:nvPr>
        </p:nvSpPr>
        <p:spPr/>
        <p:txBody>
          <a:bodyPr/>
          <a:lstStyle/>
          <a:p>
            <a:fld id="{1112285D-B62D-0345-9A0E-5D91D31CA9B6}" type="slidenum">
              <a:rPr lang="en-US" smtClean="0"/>
              <a:t>25</a:t>
            </a:fld>
            <a:endParaRPr lang="en-US"/>
          </a:p>
        </p:txBody>
      </p:sp>
    </p:spTree>
    <p:extLst>
      <p:ext uri="{BB962C8B-B14F-4D97-AF65-F5344CB8AC3E}">
        <p14:creationId xmlns:p14="http://schemas.microsoft.com/office/powerpoint/2010/main" val="3235457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&gt; Now that you have an idea of how ASR works, let’s set it up!</a:t>
            </a:r>
          </a:p>
          <a:p>
            <a:endParaRPr lang="en-US" dirty="0">
              <a:cs typeface="Calibri"/>
            </a:endParaRPr>
          </a:p>
          <a:p>
            <a:r>
              <a:rPr lang="en-US" dirty="0">
                <a:cs typeface="Calibri"/>
              </a:rPr>
              <a:t>You can replicate a single or multiple VMs, depending on your </a:t>
            </a:r>
            <a:r>
              <a:rPr lang="en-US" dirty="0" err="1">
                <a:cs typeface="Calibri"/>
              </a:rPr>
              <a:t>orginizations</a:t>
            </a:r>
            <a:r>
              <a:rPr lang="en-US" dirty="0">
                <a:cs typeface="Calibri"/>
              </a:rPr>
              <a:t> needs.</a:t>
            </a:r>
          </a:p>
          <a:p>
            <a:endParaRPr lang="en-US" dirty="0">
              <a:cs typeface="Calibri"/>
            </a:endParaRPr>
          </a:p>
          <a:p>
            <a:r>
              <a:rPr lang="en-US" dirty="0">
                <a:cs typeface="Calibri"/>
              </a:rPr>
              <a:t>In this demo, we'll implement ASR for a single Windows Server. This will be performed from the virtual machine blade in the Azure Portal to a Recover Services Vault. </a:t>
            </a:r>
          </a:p>
          <a:p>
            <a:endParaRPr lang="en-US" dirty="0">
              <a:cs typeface="Calibri"/>
            </a:endParaRPr>
          </a:p>
          <a:p>
            <a:r>
              <a:rPr lang="en-US" dirty="0">
                <a:cs typeface="Calibri"/>
              </a:rPr>
              <a:t>Web001</a:t>
            </a:r>
          </a:p>
          <a:p>
            <a:endParaRPr lang="en-US" dirty="0">
              <a:cs typeface="Calibri"/>
            </a:endParaRPr>
          </a:p>
          <a:p>
            <a:r>
              <a:rPr lang="en-US" dirty="0" err="1">
                <a:cs typeface="Calibri"/>
              </a:rPr>
              <a:t>Testfailback</a:t>
            </a:r>
            <a:endParaRPr lang="en-US" dirty="0">
              <a:cs typeface="Calibri"/>
            </a:endParaRPr>
          </a:p>
          <a:p>
            <a:endParaRPr lang="en-US" dirty="0">
              <a:cs typeface="Calibri"/>
            </a:endParaRPr>
          </a:p>
          <a:p>
            <a:r>
              <a:rPr lang="en-US" dirty="0">
                <a:cs typeface="Calibri"/>
              </a:rPr>
              <a:t>Infrastructure view</a:t>
            </a:r>
          </a:p>
        </p:txBody>
      </p:sp>
      <p:sp>
        <p:nvSpPr>
          <p:cNvPr id="4" name="Slide Number Placeholder 3"/>
          <p:cNvSpPr>
            <a:spLocks noGrp="1"/>
          </p:cNvSpPr>
          <p:nvPr>
            <p:ph type="sldNum" sz="quarter" idx="5"/>
          </p:nvPr>
        </p:nvSpPr>
        <p:spPr/>
        <p:txBody>
          <a:bodyPr/>
          <a:lstStyle/>
          <a:p>
            <a:fld id="{1112285D-B62D-0345-9A0E-5D91D31CA9B6}" type="slidenum">
              <a:rPr lang="en-US" smtClean="0"/>
              <a:t>26</a:t>
            </a:fld>
            <a:endParaRPr lang="en-US"/>
          </a:p>
        </p:txBody>
      </p:sp>
    </p:spTree>
    <p:extLst>
      <p:ext uri="{BB962C8B-B14F-4D97-AF65-F5344CB8AC3E}">
        <p14:creationId xmlns:p14="http://schemas.microsoft.com/office/powerpoint/2010/main" val="991867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our last demo</a:t>
            </a:r>
          </a:p>
        </p:txBody>
      </p:sp>
      <p:sp>
        <p:nvSpPr>
          <p:cNvPr id="4" name="Slide Number Placeholder 3"/>
          <p:cNvSpPr>
            <a:spLocks noGrp="1"/>
          </p:cNvSpPr>
          <p:nvPr>
            <p:ph type="sldNum" sz="quarter" idx="5"/>
          </p:nvPr>
        </p:nvSpPr>
        <p:spPr/>
        <p:txBody>
          <a:bodyPr/>
          <a:lstStyle/>
          <a:p>
            <a:fld id="{1112285D-B62D-0345-9A0E-5D91D31CA9B6}" type="slidenum">
              <a:rPr lang="en-US" smtClean="0"/>
              <a:t>27</a:t>
            </a:fld>
            <a:endParaRPr lang="en-US"/>
          </a:p>
        </p:txBody>
      </p:sp>
    </p:spTree>
    <p:extLst>
      <p:ext uri="{BB962C8B-B14F-4D97-AF65-F5344CB8AC3E}">
        <p14:creationId xmlns:p14="http://schemas.microsoft.com/office/powerpoint/2010/main" val="2091480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And that wraps it up for Backup and Recovery.</a:t>
            </a:r>
          </a:p>
          <a:p>
            <a:endParaRPr lang="en-US" dirty="0">
              <a:cs typeface="Calibri"/>
            </a:endParaRPr>
          </a:p>
          <a:p>
            <a:r>
              <a:rPr lang="en-US" dirty="0">
                <a:cs typeface="Calibri"/>
              </a:rPr>
              <a:t>As you continue on your AZ-104 journey, there are few key things you’ll need to know for the exam:</a:t>
            </a:r>
          </a:p>
          <a:p>
            <a:endParaRPr lang="en-US" dirty="0">
              <a:cs typeface="Calibri"/>
            </a:endParaRPr>
          </a:p>
          <a:p>
            <a:r>
              <a:rPr lang="en-US" dirty="0">
                <a:cs typeface="Calibri"/>
              </a:rPr>
              <a:t>When creating recovery service vault for backing up Azure VMs, remember that the RSV </a:t>
            </a:r>
            <a:r>
              <a:rPr lang="en-US" dirty="0" err="1">
                <a:cs typeface="Calibri"/>
              </a:rPr>
              <a:t>neesds</a:t>
            </a:r>
            <a:r>
              <a:rPr lang="en-US" dirty="0">
                <a:cs typeface="Calibri"/>
              </a:rPr>
              <a:t> to reside in the same region as the source VMs.</a:t>
            </a:r>
          </a:p>
          <a:p>
            <a:endParaRPr lang="en-US" dirty="0">
              <a:cs typeface="Calibri"/>
            </a:endParaRPr>
          </a:p>
          <a:p>
            <a:r>
              <a:rPr lang="en-US" dirty="0">
                <a:cs typeface="Calibri"/>
              </a:rPr>
              <a:t>For Azure Site Recovery, it is the opposite. Create your RSV in the target region. This should make sense since the RSV has all the information and data needed to failover your site. If you put it in the source region, it wouldn’t be available when needed.</a:t>
            </a:r>
          </a:p>
          <a:p>
            <a:endParaRPr lang="en-US" dirty="0">
              <a:cs typeface="Calibri"/>
            </a:endParaRPr>
          </a:p>
          <a:p>
            <a:r>
              <a:rPr lang="en-US" dirty="0">
                <a:cs typeface="Calibri"/>
              </a:rPr>
              <a:t>When creating backup policies, make sure you create a different policy for each type of backup like Azure Files and Azure VMs.</a:t>
            </a:r>
          </a:p>
          <a:p>
            <a:endParaRPr lang="en-US" dirty="0">
              <a:cs typeface="Calibri"/>
            </a:endParaRPr>
          </a:p>
          <a:p>
            <a:r>
              <a:rPr lang="en-US" dirty="0">
                <a:cs typeface="Calibri"/>
              </a:rPr>
              <a:t>While you are studying, make sure to check out the CLI options.</a:t>
            </a:r>
          </a:p>
          <a:p>
            <a:endParaRPr lang="en-US" dirty="0">
              <a:cs typeface="Calibri"/>
            </a:endParaRPr>
          </a:p>
          <a:p>
            <a:r>
              <a:rPr lang="en-US" dirty="0"/>
              <a:t>Depending on when you take the exam, you may or may not have hands on components. That said, you should make sure to run through all the demos on your own so you can actually perform the work. </a:t>
            </a:r>
          </a:p>
          <a:p>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28</a:t>
            </a:fld>
            <a:endParaRPr lang="en-US"/>
          </a:p>
        </p:txBody>
      </p:sp>
    </p:spTree>
    <p:extLst>
      <p:ext uri="{BB962C8B-B14F-4D97-AF65-F5344CB8AC3E}">
        <p14:creationId xmlns:p14="http://schemas.microsoft.com/office/powerpoint/2010/main" val="1702132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further learning resources or information about the topics covered in this module, check out the Azure Storage Accounts documentation at docs.Microsoft.com. This is a great resource for Azure Administrators, and will allow you to go deeper on any topics related to Storage Accounts.</a:t>
            </a:r>
          </a:p>
          <a:p>
            <a:endParaRPr lang="en-US" dirty="0"/>
          </a:p>
          <a:p>
            <a:r>
              <a:rPr lang="en-US" dirty="0"/>
              <a:t>If you are looking for another </a:t>
            </a:r>
            <a:r>
              <a:rPr lang="en-US" dirty="0" err="1"/>
              <a:t>pluralsight</a:t>
            </a:r>
            <a:r>
              <a:rPr lang="en-US" dirty="0"/>
              <a:t> course to go deeper into Storage Accounts, check out Creating and Configuring Microsoft Azure Storage Accounts by Neil Morrissey. It 3+ </a:t>
            </a:r>
            <a:r>
              <a:rPr lang="en-US" dirty="0" err="1"/>
              <a:t>hrs</a:t>
            </a:r>
            <a:r>
              <a:rPr lang="en-US" dirty="0"/>
              <a:t> of everything you need to know about Storage Accounts. </a:t>
            </a:r>
          </a:p>
          <a:p>
            <a:endParaRPr lang="en-US" dirty="0"/>
          </a:p>
          <a:p>
            <a:r>
              <a:rPr lang="en-US" dirty="0"/>
              <a:t>You’ll also find curated list of specific links I think you find helpful in the module exercise files on </a:t>
            </a:r>
            <a:r>
              <a:rPr lang="en-US" dirty="0" err="1"/>
              <a:t>pluralsight.com</a:t>
            </a:r>
            <a:r>
              <a:rPr lang="en-US" dirty="0"/>
              <a:t>. Look for the ReadMe file for more information.</a:t>
            </a:r>
          </a:p>
          <a:p>
            <a:endParaRPr lang="en-US" dirty="0"/>
          </a:p>
          <a:p>
            <a:r>
              <a:rPr lang="en-US" dirty="0"/>
              <a:t>And if you have any questions about the course, please join the discussion on the discussion board for the course at pluralsight.com. </a:t>
            </a:r>
          </a:p>
          <a:p>
            <a:endParaRPr lang="en-US" dirty="0"/>
          </a:p>
          <a:p>
            <a:r>
              <a:rPr lang="en-US" dirty="0"/>
              <a:t>Now you should have all the knowledge you need to cover this area of the AZ-104 exam focused on backup and recover of Azure VMs and Azure Files.</a:t>
            </a:r>
          </a:p>
          <a:p>
            <a:endParaRPr lang="en-US" dirty="0"/>
          </a:p>
          <a:p>
            <a:r>
              <a:rPr lang="en-US" dirty="0"/>
              <a:t>I hope you enjoyed this course, as I enjoyed putting it together for you. </a:t>
            </a:r>
          </a:p>
          <a:p>
            <a:endParaRPr lang="en-US" dirty="0"/>
          </a:p>
          <a:p>
            <a:r>
              <a:rPr lang="en-US" dirty="0"/>
              <a:t>With that, thanks for watching and I'll see you in another course on Pluralsight.com.</a:t>
            </a:r>
          </a:p>
          <a:p>
            <a:endParaRPr lang="en-US" dirty="0"/>
          </a:p>
        </p:txBody>
      </p:sp>
      <p:sp>
        <p:nvSpPr>
          <p:cNvPr id="4" name="Slide Number Placeholder 3"/>
          <p:cNvSpPr>
            <a:spLocks noGrp="1"/>
          </p:cNvSpPr>
          <p:nvPr>
            <p:ph type="sldNum" sz="quarter" idx="5"/>
          </p:nvPr>
        </p:nvSpPr>
        <p:spPr/>
        <p:txBody>
          <a:bodyPr/>
          <a:lstStyle/>
          <a:p>
            <a:fld id="{1112285D-B62D-0345-9A0E-5D91D31CA9B6}" type="slidenum">
              <a:rPr lang="en-US" smtClean="0"/>
              <a:t>29</a:t>
            </a:fld>
            <a:endParaRPr lang="en-US"/>
          </a:p>
        </p:txBody>
      </p:sp>
    </p:spTree>
    <p:extLst>
      <p:ext uri="{BB962C8B-B14F-4D97-AF65-F5344CB8AC3E}">
        <p14:creationId xmlns:p14="http://schemas.microsoft.com/office/powerpoint/2010/main" val="211414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you jump,</a:t>
            </a:r>
          </a:p>
          <a:p>
            <a:r>
              <a:rPr lang="en-US"/>
              <a:t>I wanted to point out that this and every module has exercise files you can download from Pluralsight.com. This download will include a PDF copy of the slides, any code and/or file assets used during the course for demos, and links to resources for deeper learning about the topics covered. This will be especially helpful as you are preparing the AZ-104 exam.</a:t>
            </a:r>
            <a:endParaRPr lang="en-US">
              <a:cs typeface="Calibri"/>
            </a:endParaRPr>
          </a:p>
          <a:p>
            <a:endParaRPr lang="en-US"/>
          </a:p>
          <a:p>
            <a:r>
              <a:rPr lang="en-US"/>
              <a:t>From the course page at Pluralsight, Just choose the Exercise file tab</a:t>
            </a:r>
            <a:endParaRPr lang="en-US">
              <a:cs typeface="Calibri"/>
            </a:endParaRPr>
          </a:p>
          <a:p>
            <a:endParaRPr lang="en-US"/>
          </a:p>
          <a:p>
            <a:r>
              <a:rPr lang="en-US"/>
              <a:t>And click on the download button to get all of the resources from this module. You will get a compressed .zip file that you can extract on your local computer.</a:t>
            </a:r>
          </a:p>
          <a:p>
            <a:endParaRPr lang="en-US">
              <a:cs typeface="Calibri" panose="020F0502020204030204"/>
            </a:endParaRPr>
          </a:p>
          <a:p>
            <a:r>
              <a:rPr lang="en-US">
                <a:cs typeface="Calibri" panose="020F0502020204030204"/>
              </a:rPr>
              <a:t>With that out of the way, let's get into Backup and Recovery!</a:t>
            </a: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1112285D-B62D-0345-9A0E-5D91D31CA9B6}" type="slidenum">
              <a:rPr lang="en-US" smtClean="0"/>
              <a:t>3</a:t>
            </a:fld>
            <a:endParaRPr lang="en-US"/>
          </a:p>
        </p:txBody>
      </p:sp>
    </p:spTree>
    <p:extLst>
      <p:ext uri="{BB962C8B-B14F-4D97-AF65-F5344CB8AC3E}">
        <p14:creationId xmlns:p14="http://schemas.microsoft.com/office/powerpoint/2010/main" val="1386252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you are thinking about Backup and Recovery, there are a number of outcomes that come to mind. They include:</a:t>
            </a:r>
          </a:p>
          <a:p>
            <a:endParaRPr lang="en-US" dirty="0">
              <a:cs typeface="Calibri"/>
            </a:endParaRPr>
          </a:p>
          <a:p>
            <a:r>
              <a:rPr lang="en-US" dirty="0">
                <a:cs typeface="Calibri"/>
              </a:rPr>
              <a:t>Recovering files and folders</a:t>
            </a:r>
          </a:p>
          <a:p>
            <a:r>
              <a:rPr lang="en-US" dirty="0">
                <a:cs typeface="Calibri"/>
              </a:rPr>
              <a:t>Restoring a single or multiple virtual machines. This could be a physical server failure or a full OS corruption.</a:t>
            </a:r>
          </a:p>
          <a:p>
            <a:r>
              <a:rPr lang="en-US" dirty="0">
                <a:cs typeface="Calibri"/>
              </a:rPr>
              <a:t>Recovering from a site wide disaster such as a datacenter fire or an azure region going down.</a:t>
            </a:r>
          </a:p>
          <a:p>
            <a:endParaRPr lang="en-US" dirty="0">
              <a:cs typeface="Calibri"/>
            </a:endParaRPr>
          </a:p>
          <a:p>
            <a:r>
              <a:rPr lang="en-US" dirty="0">
                <a:cs typeface="Calibri"/>
              </a:rPr>
              <a:t>Along with those outcomes, you need to decide what tolerance your business has for data recovery. Do you need to recover to the minute or just last night. Do you have to have backups going back years for compliance, or just the last few quarters?  This is referred to as the Recovery Point Objective, or at what point do you need to recover from.</a:t>
            </a:r>
          </a:p>
          <a:p>
            <a:endParaRPr lang="en-US" dirty="0">
              <a:cs typeface="Calibri"/>
            </a:endParaRPr>
          </a:p>
          <a:p>
            <a:r>
              <a:rPr lang="en-US" dirty="0">
                <a:cs typeface="Calibri"/>
              </a:rPr>
              <a:t>How quickly your applications need to be back in service is important as well. This is the Recovery Time Objective, or the target for when services need to be back up and running.</a:t>
            </a:r>
          </a:p>
          <a:p>
            <a:endParaRPr lang="en-US" dirty="0">
              <a:cs typeface="Calibri"/>
            </a:endParaRPr>
          </a:p>
          <a:p>
            <a:r>
              <a:rPr lang="en-US" dirty="0">
                <a:cs typeface="Calibri"/>
              </a:rPr>
              <a:t>How you plan for these is referred to as Business Continuity and Disaster Recovery planning, or BCDR. Having a good plan is critical for all organizations. While we won't go into how your organization decides it's needs in a BCDR plan, you'll learn how to use the tools in Azure to implement a BCDR plan for your organization.</a:t>
            </a:r>
          </a:p>
          <a:p>
            <a:endParaRPr lang="en-US" dirty="0">
              <a:cs typeface="Calibri"/>
            </a:endParaRPr>
          </a:p>
          <a:p>
            <a:r>
              <a:rPr lang="en-US" dirty="0"/>
              <a:t>&gt;When implementing backup and recovery in Azure, the two main areas we’ll focus on for the exam as well as general azure administration are:</a:t>
            </a:r>
            <a:endParaRPr lang="en-US" dirty="0">
              <a:cs typeface="Calibri"/>
            </a:endParaRP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1112285D-B62D-0345-9A0E-5D91D31CA9B6}" type="slidenum">
              <a:rPr lang="en-US" smtClean="0"/>
              <a:t>4</a:t>
            </a:fld>
            <a:endParaRPr lang="en-US"/>
          </a:p>
        </p:txBody>
      </p:sp>
    </p:spTree>
    <p:extLst>
      <p:ext uri="{BB962C8B-B14F-4D97-AF65-F5344CB8AC3E}">
        <p14:creationId xmlns:p14="http://schemas.microsoft.com/office/powerpoint/2010/main" val="377419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dealing with Backup and Disaster Recovery in Azure, the two main areas we’ll focus on for the exam as well as general azure administration are:</a:t>
            </a:r>
          </a:p>
          <a:p>
            <a:endParaRPr lang="en-US" dirty="0"/>
          </a:p>
          <a:p>
            <a:r>
              <a:rPr lang="en-US" dirty="0"/>
              <a:t>Azure Backup – This is a cloud-based enterprise backup and recovery service for VMs and Azure Files. Along with your cloud workloads, Azure Backup can backup your on-premises virtual machines using the Microsoft Azure Recovery Services, Or MARS, agent, workloads in AWS, and VMWare/Hyper-V infrastructures.</a:t>
            </a:r>
            <a:endParaRPr lang="en-US" dirty="0">
              <a:cs typeface="Calibri"/>
            </a:endParaRPr>
          </a:p>
          <a:p>
            <a:endParaRPr lang="en-US" dirty="0"/>
          </a:p>
          <a:p>
            <a:r>
              <a:rPr lang="en-US" dirty="0"/>
              <a:t>And </a:t>
            </a:r>
          </a:p>
          <a:p>
            <a:endParaRPr lang="en-US" dirty="0"/>
          </a:p>
          <a:p>
            <a:r>
              <a:rPr lang="en-US" dirty="0"/>
              <a:t>Azure Site Recovery, or ASR. – Through resource replication, Azure Site Recovery provides site-to-site replication and recovery of workloads in Azure, on-premises, and in other Clouds. It's designed for disaster recovery scenarios where you lose an entire site, and need to failover to a second site. </a:t>
            </a:r>
            <a:endParaRPr lang="en-US" dirty="0">
              <a:cs typeface="Calibri"/>
            </a:endParaRPr>
          </a:p>
          <a:p>
            <a:endParaRPr lang="en-US" dirty="0">
              <a:cs typeface="Calibri"/>
            </a:endParaRPr>
          </a:p>
          <a:p>
            <a:r>
              <a:rPr lang="en-US" dirty="0"/>
              <a:t>The exam is going to focus on Azure Backup with Azure Virtual Machines and Azure Files, and ASR with Azure-based resources. But there is a good chance you may need to use these with on-premises workloads running on virtualization hosts like Hyper-V or </a:t>
            </a:r>
            <a:r>
              <a:rPr lang="en-US" dirty="0" err="1"/>
              <a:t>Vmware</a:t>
            </a:r>
            <a:r>
              <a:rPr lang="en-US" dirty="0"/>
              <a:t> vSphere, or physical servers. You'll want to check out the docs on those scenarios. I've included a few links in the exercise files.</a:t>
            </a:r>
          </a:p>
          <a:p>
            <a:endParaRPr lang="en-US" dirty="0">
              <a:cs typeface="Calibri"/>
            </a:endParaRPr>
          </a:p>
          <a:p>
            <a:r>
              <a:rPr lang="en-US" dirty="0">
                <a:cs typeface="Calibri"/>
              </a:rPr>
              <a:t>&gt; To use both, you need a recovery services vault, or RSV.</a:t>
            </a:r>
          </a:p>
        </p:txBody>
      </p:sp>
      <p:sp>
        <p:nvSpPr>
          <p:cNvPr id="4" name="Slide Number Placeholder 3"/>
          <p:cNvSpPr>
            <a:spLocks noGrp="1"/>
          </p:cNvSpPr>
          <p:nvPr>
            <p:ph type="sldNum" sz="quarter" idx="5"/>
          </p:nvPr>
        </p:nvSpPr>
        <p:spPr/>
        <p:txBody>
          <a:bodyPr/>
          <a:lstStyle/>
          <a:p>
            <a:fld id="{1112285D-B62D-0345-9A0E-5D91D31CA9B6}" type="slidenum">
              <a:rPr lang="en-US" smtClean="0"/>
              <a:t>5</a:t>
            </a:fld>
            <a:endParaRPr lang="en-US"/>
          </a:p>
        </p:txBody>
      </p:sp>
    </p:spTree>
    <p:extLst>
      <p:ext uri="{BB962C8B-B14F-4D97-AF65-F5344CB8AC3E}">
        <p14:creationId xmlns:p14="http://schemas.microsoft.com/office/powerpoint/2010/main" val="64424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To use both, you need a recovery services vault, or RSV.</a:t>
            </a:r>
          </a:p>
          <a:p>
            <a:endParaRPr lang="en-US" dirty="0"/>
          </a:p>
          <a:p>
            <a:r>
              <a:rPr lang="en-US" sz="1200" b="0" i="0" kern="1200" dirty="0">
                <a:solidFill>
                  <a:schemeClr val="tx1"/>
                </a:solidFill>
                <a:effectLst/>
                <a:latin typeface="+mn-lt"/>
                <a:ea typeface="+mn-ea"/>
                <a:cs typeface="+mn-cs"/>
              </a:rPr>
              <a:t>At the center of Azure backup and recovery is the recovery services vault. A Recovery Services vault (RSV) is a storage object in Azure designed for backup and recovery of Azure Resources. Linux and Windows Virtual machines, which this course focuses on, and Azure SQL Databases are common services.</a:t>
            </a:r>
            <a:r>
              <a:rPr lang="en-US" dirty="0"/>
              <a:t> </a:t>
            </a:r>
            <a:endParaRPr lang="en-US" dirty="0">
              <a:cs typeface="Calibri" panose="020F0502020204030204"/>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RSVs provide a central place for organizing and managing your Backup Continuity and Disaster </a:t>
            </a:r>
            <a:r>
              <a:rPr lang="en-US" dirty="0"/>
              <a:t>Recovery strategy </a:t>
            </a:r>
            <a:r>
              <a:rPr lang="en-US" sz="1200" b="0" i="0" kern="1200" dirty="0">
                <a:solidFill>
                  <a:schemeClr val="tx1"/>
                </a:solidFill>
                <a:effectLst/>
                <a:latin typeface="+mn-lt"/>
                <a:ea typeface="+mn-ea"/>
                <a:cs typeface="+mn-cs"/>
              </a:rPr>
              <a:t>(BCDR</a:t>
            </a:r>
            <a:r>
              <a:rPr lang="en-US" dirty="0"/>
              <a:t>) using Azure Backup and Azure Site Recovery.</a:t>
            </a:r>
            <a:endParaRPr lang="en-US" sz="1200" b="0" i="0" kern="1200" dirty="0">
              <a:solidFill>
                <a:schemeClr val="tx1"/>
              </a:solidFill>
              <a:effectLst/>
              <a:latin typeface="+mn-lt"/>
              <a:cs typeface="Calibri" panose="020F0502020204030204"/>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Backups, Restores, Site Replication, and management tasks like reporting are handled through the RSV.</a:t>
            </a:r>
          </a:p>
          <a:p>
            <a:endParaRPr lang="en-US" sz="1200" b="0" i="0" kern="1200" dirty="0">
              <a:solidFill>
                <a:schemeClr val="tx1"/>
              </a:solidFill>
              <a:effectLst/>
              <a:latin typeface="+mn-lt"/>
              <a:cs typeface="Calibri" panose="020F0502020204030204"/>
            </a:endParaRPr>
          </a:p>
          <a:p>
            <a:r>
              <a:rPr lang="en-US" dirty="0">
                <a:cs typeface="Calibri" panose="020F0502020204030204"/>
              </a:rPr>
              <a:t>While we'll focus on Azure virtual machines and Azure File shares, you should know that RSVs can service on-premises workloads along with workloads in AWS</a:t>
            </a:r>
          </a:p>
          <a:p>
            <a:endParaRPr lang="en-US" dirty="0"/>
          </a:p>
          <a:p>
            <a:r>
              <a:rPr lang="en-US" sz="1200" b="0" i="0" kern="1200" dirty="0">
                <a:solidFill>
                  <a:schemeClr val="tx1"/>
                </a:solidFill>
                <a:effectLst/>
                <a:latin typeface="+mn-lt"/>
                <a:ea typeface="+mn-ea"/>
                <a:cs typeface="+mn-cs"/>
              </a:rPr>
              <a:t>When creating an RSV it is important to remember a Recovery Service Vault can only backup Azure data that is the same region as the RSV. So if you have resources distributed across multiple regions, you will need multiple Resource Vaults. Did I mention this was important?</a:t>
            </a:r>
          </a:p>
          <a:p>
            <a:endParaRPr lang="en-US" sz="1200" b="0" i="0" kern="1200" dirty="0">
              <a:solidFill>
                <a:schemeClr val="tx1"/>
              </a:solidFill>
              <a:effectLst/>
              <a:latin typeface="+mn-lt"/>
              <a:cs typeface="Calibri" panose="020F0502020204030204"/>
            </a:endParaRPr>
          </a:p>
          <a:p>
            <a:r>
              <a:rPr lang="en-US" dirty="0">
                <a:cs typeface="Calibri" panose="020F0502020204030204"/>
              </a:rPr>
              <a:t>When creating an RSV for Azure Site Recovery, it needs to be in a separate region than the source data. That's because the RSV will hold replicated data AND is designed for when a region goes down. This is an important distinction from Azure Backup.</a:t>
            </a:r>
          </a:p>
          <a:p>
            <a:endParaRPr lang="en-US" dirty="0">
              <a:cs typeface="Calibri" panose="020F0502020204030204"/>
            </a:endParaRPr>
          </a:p>
          <a:p>
            <a:r>
              <a:rPr lang="en-US" sz="1200" b="0" i="0" kern="1200" dirty="0">
                <a:solidFill>
                  <a:schemeClr val="tx1"/>
                </a:solidFill>
                <a:effectLst/>
                <a:latin typeface="+mn-lt"/>
                <a:ea typeface="+mn-ea"/>
                <a:cs typeface="+mn-cs"/>
              </a:rPr>
              <a:t>Now, Let’s take a look at creating a recovery services vault in Azure.</a:t>
            </a:r>
            <a:endParaRPr lang="en-US" sz="1200" b="0" i="0" kern="1200" dirty="0">
              <a:solidFill>
                <a:schemeClr val="tx1"/>
              </a:solidFill>
              <a:effectLst/>
              <a:latin typeface="+mn-lt"/>
              <a:cs typeface="Calibri"/>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112285D-B62D-0345-9A0E-5D91D31CA9B6}" type="slidenum">
              <a:rPr lang="en-US" smtClean="0"/>
              <a:t>6</a:t>
            </a:fld>
            <a:endParaRPr lang="en-US"/>
          </a:p>
        </p:txBody>
      </p:sp>
    </p:spTree>
    <p:extLst>
      <p:ext uri="{BB962C8B-B14F-4D97-AF65-F5344CB8AC3E}">
        <p14:creationId xmlns:p14="http://schemas.microsoft.com/office/powerpoint/2010/main" val="3089740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demo, you'll learn to create an Azure Recovery Services Vault in an existing resource group in the East US azure region. Then, we'll review the recovery services vault in Azure so you are familiar with its options and features, many of which you can customize to the needs of your organization.</a:t>
            </a:r>
          </a:p>
          <a:p>
            <a:endParaRPr lang="en-US" dirty="0">
              <a:cs typeface="Calibri"/>
            </a:endParaRPr>
          </a:p>
          <a:p>
            <a:r>
              <a:rPr lang="en-US" dirty="0">
                <a:cs typeface="Calibri"/>
              </a:rPr>
              <a:t>Create an RSV in RG-backup-001</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1112285D-B62D-0345-9A0E-5D91D31CA9B6}" type="slidenum">
              <a:rPr lang="en-US" smtClean="0"/>
              <a:t>7</a:t>
            </a:fld>
            <a:endParaRPr lang="en-US"/>
          </a:p>
        </p:txBody>
      </p:sp>
    </p:spTree>
    <p:extLst>
      <p:ext uri="{BB962C8B-B14F-4D97-AF65-F5344CB8AC3E}">
        <p14:creationId xmlns:p14="http://schemas.microsoft.com/office/powerpoint/2010/main" val="61003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First stop in our Backup and Recovery journey is Azure Backup and Restore.</a:t>
            </a:r>
          </a:p>
          <a:p>
            <a:endParaRPr lang="en-US" dirty="0">
              <a:cs typeface="Calibri"/>
            </a:endParaRPr>
          </a:p>
          <a:p>
            <a:r>
              <a:rPr lang="en-US" dirty="0">
                <a:cs typeface="Calibri"/>
              </a:rPr>
              <a:t>As mentioned, Azure Backup A enterprise backup and recovery service for VMs and Azure Files. It supports those workloads wherever they are: in Azure, On-premises (for hybrid scenarios), and even in AWS.</a:t>
            </a:r>
          </a:p>
          <a:p>
            <a:endParaRPr lang="en-US" dirty="0">
              <a:cs typeface="Calibri"/>
            </a:endParaRPr>
          </a:p>
          <a:p>
            <a:r>
              <a:rPr lang="en-US" dirty="0">
                <a:cs typeface="Calibri"/>
              </a:rPr>
              <a:t>Because it's cloud-based, it easily scales to meet your organization's needs. No longer are you limited by media like tape or disks. Store as much as you want as long as you want, though you still have to pay the bill so don't get to carried away.</a:t>
            </a:r>
          </a:p>
          <a:p>
            <a:endParaRPr lang="en-US" dirty="0">
              <a:cs typeface="Calibri"/>
            </a:endParaRPr>
          </a:p>
          <a:p>
            <a:r>
              <a:rPr lang="en-US" dirty="0">
                <a:cs typeface="Calibri"/>
              </a:rPr>
              <a:t>Through the recovery services vault, you have built-in monitoring and alerting capabilities, and they are available without any additional management infrastructure. You can also integrate with Azure Monitor for .</a:t>
            </a:r>
          </a:p>
          <a:p>
            <a:endParaRPr lang="en-US" dirty="0">
              <a:cs typeface="Calibri"/>
            </a:endParaRPr>
          </a:p>
          <a:p>
            <a:r>
              <a:rPr lang="en-US" dirty="0">
                <a:cs typeface="Calibri"/>
              </a:rPr>
              <a:t>Azure Backup provides app-consistent backups: An application-consistent backup means a recovery point has all required data to restore the backup copy. Azure Backup provides application-consistent backups, which ensure additional fixes aren't required to restore the data. Restoring application-consistent data reduces the restoration time so you can achieve your recovery time objectives.</a:t>
            </a:r>
          </a:p>
          <a:p>
            <a:endParaRPr lang="en-US" dirty="0">
              <a:cs typeface="Calibri"/>
            </a:endParaRPr>
          </a:p>
          <a:p>
            <a:r>
              <a:rPr lang="en-US" dirty="0">
                <a:cs typeface="Calibri"/>
              </a:rPr>
              <a:t>By default, all the disks in your VMs are automatically encrypted-at-rest using platform-managed keys (PMK) that use storage service encryption. You can back up these VMs using Azure Backup without any specific actions required to support encryption on your end.</a:t>
            </a:r>
          </a:p>
          <a:p>
            <a:endParaRPr lang="en-US" dirty="0">
              <a:cs typeface="Calibri"/>
            </a:endParaRPr>
          </a:p>
          <a:p>
            <a:r>
              <a:rPr lang="en-US" dirty="0">
                <a:cs typeface="Calibri"/>
              </a:rPr>
              <a:t>As mentioned before, the resources you are backing up with Azure Backup need to be in the same region as the Resource Vault</a:t>
            </a:r>
          </a:p>
          <a:p>
            <a:r>
              <a:rPr lang="en-US" dirty="0">
                <a:cs typeface="Calibri"/>
              </a:rPr>
              <a:t>Now let's take a look at how a backup of an Azure VM Works.</a:t>
            </a:r>
          </a:p>
          <a:p>
            <a:endParaRPr lang="en-US" dirty="0">
              <a:cs typeface="Calibri"/>
            </a:endParaRPr>
          </a:p>
        </p:txBody>
      </p:sp>
      <p:sp>
        <p:nvSpPr>
          <p:cNvPr id="4" name="Slide Number Placeholder 3"/>
          <p:cNvSpPr>
            <a:spLocks noGrp="1"/>
          </p:cNvSpPr>
          <p:nvPr>
            <p:ph type="sldNum" sz="quarter" idx="5"/>
          </p:nvPr>
        </p:nvSpPr>
        <p:spPr/>
        <p:txBody>
          <a:bodyPr/>
          <a:lstStyle/>
          <a:p>
            <a:fld id="{1112285D-B62D-0345-9A0E-5D91D31CA9B6}" type="slidenum">
              <a:rPr lang="en-US" smtClean="0"/>
              <a:t>8</a:t>
            </a:fld>
            <a:endParaRPr lang="en-US"/>
          </a:p>
        </p:txBody>
      </p:sp>
    </p:spTree>
    <p:extLst>
      <p:ext uri="{BB962C8B-B14F-4D97-AF65-F5344CB8AC3E}">
        <p14:creationId xmlns:p14="http://schemas.microsoft.com/office/powerpoint/2010/main" val="1445314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started with creating a backup, you need a backup policy.</a:t>
            </a:r>
          </a:p>
          <a:p>
            <a:endParaRPr lang="en-US" dirty="0"/>
          </a:p>
          <a:p>
            <a:r>
              <a:rPr lang="en-US" dirty="0"/>
              <a:t>This is created and stored inside of the Recovery Services Vault in the region with the source resources.</a:t>
            </a:r>
          </a:p>
          <a:p>
            <a:endParaRPr lang="en-US" dirty="0"/>
          </a:p>
          <a:p>
            <a:r>
              <a:rPr lang="en-US" dirty="0"/>
              <a:t>It defines what is backed up, when that backup runs and how long backup data is kept.</a:t>
            </a:r>
          </a:p>
          <a:p>
            <a:endParaRPr lang="en-US" dirty="0"/>
          </a:p>
          <a:p>
            <a:r>
              <a:rPr lang="en-US" dirty="0"/>
              <a:t>This will allow you to implement your RPO and RTO targets. When you choose to save backups over time, you will have various recovery points available for you to utilize should you need to go back further than the latest backup.</a:t>
            </a:r>
          </a:p>
          <a:p>
            <a:endParaRPr lang="en-US" dirty="0"/>
          </a:p>
          <a:p>
            <a:r>
              <a:rPr lang="en-US" dirty="0"/>
              <a:t>If you have a variety of sources like Azure Files and VMs, you will need a policy for each one of the resources. </a:t>
            </a:r>
          </a:p>
        </p:txBody>
      </p:sp>
      <p:sp>
        <p:nvSpPr>
          <p:cNvPr id="4" name="Slide Number Placeholder 3"/>
          <p:cNvSpPr>
            <a:spLocks noGrp="1"/>
          </p:cNvSpPr>
          <p:nvPr>
            <p:ph type="sldNum" sz="quarter" idx="5"/>
          </p:nvPr>
        </p:nvSpPr>
        <p:spPr/>
        <p:txBody>
          <a:bodyPr/>
          <a:lstStyle/>
          <a:p>
            <a:fld id="{1112285D-B62D-0345-9A0E-5D91D31CA9B6}" type="slidenum">
              <a:rPr lang="en-US" smtClean="0"/>
              <a:t>9</a:t>
            </a:fld>
            <a:endParaRPr lang="en-US"/>
          </a:p>
        </p:txBody>
      </p:sp>
    </p:spTree>
    <p:extLst>
      <p:ext uri="{BB962C8B-B14F-4D97-AF65-F5344CB8AC3E}">
        <p14:creationId xmlns:p14="http://schemas.microsoft.com/office/powerpoint/2010/main" val="744031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Author Contact"/>
          <p:cNvSpPr>
            <a:spLocks noGrp="1"/>
          </p:cNvSpPr>
          <p:nvPr>
            <p:ph type="body" sz="quarter" idx="12" hasCustomPrompt="1"/>
          </p:nvPr>
        </p:nvSpPr>
        <p:spPr>
          <a:xfrm>
            <a:off x="2838075" y="5649116"/>
            <a:ext cx="6038989" cy="291159"/>
          </a:xfrm>
        </p:spPr>
        <p:txBody>
          <a:bodyPr anchor="ctr"/>
          <a:lstStyle>
            <a:lvl1pPr marL="0" indent="0" algn="l">
              <a:buFontTx/>
              <a:buNone/>
              <a:defRPr sz="1800" b="0" i="0"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a:t>
            </a:r>
            <a:r>
              <a:rPr lang="en-US" err="1"/>
              <a:t>authortwitter</a:t>
            </a:r>
            <a:r>
              <a:rPr lang="en-US"/>
              <a:t>   www.authorsite.com</a:t>
            </a:r>
          </a:p>
        </p:txBody>
      </p:sp>
      <p:sp>
        <p:nvSpPr>
          <p:cNvPr id="12" name="Author Title"/>
          <p:cNvSpPr>
            <a:spLocks noGrp="1"/>
          </p:cNvSpPr>
          <p:nvPr>
            <p:ph type="body" sz="quarter" idx="14" hasCustomPrompt="1"/>
          </p:nvPr>
        </p:nvSpPr>
        <p:spPr>
          <a:xfrm>
            <a:off x="2838075" y="5297609"/>
            <a:ext cx="6038989" cy="190400"/>
          </a:xfrm>
        </p:spPr>
        <p:txBody>
          <a:bodyPr anchor="ctr"/>
          <a:lstStyle>
            <a:lvl1pPr marL="0" indent="0" algn="l">
              <a:buFontTx/>
              <a:buNone/>
              <a:defRPr sz="1600" b="0" i="0" cap="all" baseline="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AUTHOR TITLE IN ALL CAPS  </a:t>
            </a:r>
          </a:p>
        </p:txBody>
      </p:sp>
      <p:sp>
        <p:nvSpPr>
          <p:cNvPr id="13" name="Author Name"/>
          <p:cNvSpPr>
            <a:spLocks noGrp="1"/>
          </p:cNvSpPr>
          <p:nvPr>
            <p:ph type="body" sz="quarter" idx="10" hasCustomPrompt="1"/>
          </p:nvPr>
        </p:nvSpPr>
        <p:spPr>
          <a:xfrm>
            <a:off x="2838075" y="4957764"/>
            <a:ext cx="3544396" cy="291159"/>
          </a:xfrm>
        </p:spPr>
        <p:txBody>
          <a:bodyPr anchor="ctr"/>
          <a:lstStyle>
            <a:lvl1pPr marL="0" indent="0" algn="l">
              <a:buFontTx/>
              <a:buNone/>
              <a:defRPr sz="2400" b="0" i="0" baseline="0">
                <a:solidFill>
                  <a:schemeClr val="accent1"/>
                </a:solidFill>
                <a:latin typeface="Gotham Medium" panose="02000604030000020004" pitchFamily="50" charset="0"/>
                <a:ea typeface="Gotham Medium" panose="02000604030000020004" pitchFamily="50" charset="0"/>
                <a:cs typeface="Gotham Medium" panose="02000604030000020004" pitchFamily="50" charset="0"/>
              </a:defRPr>
            </a:lvl1pPr>
            <a:lvl2pPr>
              <a:defRPr>
                <a:latin typeface="+mj-lt"/>
              </a:defRPr>
            </a:lvl2pPr>
            <a:lvl3pPr>
              <a:defRPr>
                <a:latin typeface="+mj-lt"/>
              </a:defRPr>
            </a:lvl3pPr>
            <a:lvl4pPr>
              <a:defRPr>
                <a:latin typeface="+mj-lt"/>
              </a:defRPr>
            </a:lvl4pPr>
            <a:lvl5pPr>
              <a:defRPr>
                <a:latin typeface="+mj-lt"/>
              </a:defRPr>
            </a:lvl5pPr>
          </a:lstStyle>
          <a:p>
            <a:pPr lvl="0"/>
            <a:r>
              <a:rPr lang="en-US"/>
              <a:t>Author Name</a:t>
            </a:r>
          </a:p>
        </p:txBody>
      </p:sp>
      <p:sp>
        <p:nvSpPr>
          <p:cNvPr id="9" name="Picture Placeholder 2"/>
          <p:cNvSpPr>
            <a:spLocks noGrp="1"/>
          </p:cNvSpPr>
          <p:nvPr>
            <p:ph type="pic" sz="quarter" idx="15" hasCustomPrompt="1"/>
          </p:nvPr>
        </p:nvSpPr>
        <p:spPr>
          <a:xfrm>
            <a:off x="963976" y="4623383"/>
            <a:ext cx="1627632" cy="1627632"/>
          </a:xfrm>
          <a:prstGeom prst="ellipse">
            <a:avLst/>
          </a:prstGeom>
          <a:noFill/>
          <a:ln>
            <a:solidFill>
              <a:srgbClr val="F8F8F8"/>
            </a:solidFill>
          </a:ln>
        </p:spPr>
        <p:txBody>
          <a:bodyPr anchor="ctr"/>
          <a:lstStyle>
            <a:lvl1pPr algn="ctr">
              <a:defRPr sz="2000" b="0" i="0">
                <a:latin typeface="Gotham Book" panose="02000604040000020004" pitchFamily="50" charset="0"/>
                <a:ea typeface="Gotham Book" panose="02000604040000020004" pitchFamily="50" charset="0"/>
                <a:cs typeface="Gotham Book" panose="02000604040000020004" pitchFamily="50" charset="0"/>
              </a:defRPr>
            </a:lvl1pPr>
          </a:lstStyle>
          <a:p>
            <a:r>
              <a:rPr lang="en-US"/>
              <a:t>Click to add author photo</a:t>
            </a:r>
          </a:p>
        </p:txBody>
      </p:sp>
      <p:sp>
        <p:nvSpPr>
          <p:cNvPr id="8" name="Subtitle"/>
          <p:cNvSpPr>
            <a:spLocks noGrp="1"/>
          </p:cNvSpPr>
          <p:nvPr>
            <p:ph type="body" sz="quarter" idx="13" hasCustomPrompt="1"/>
          </p:nvPr>
        </p:nvSpPr>
        <p:spPr>
          <a:xfrm>
            <a:off x="963976" y="3293590"/>
            <a:ext cx="10516334" cy="1006258"/>
          </a:xfrm>
        </p:spPr>
        <p:txBody>
          <a:bodyPr/>
          <a:lstStyle>
            <a:lvl1pPr marL="0" indent="0">
              <a:buNone/>
              <a:defRPr sz="2800" b="0" i="0" cap="all"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a:t>MODULE ONE TITLE IN ALL CAPS</a:t>
            </a:r>
          </a:p>
        </p:txBody>
      </p:sp>
      <p:cxnSp>
        <p:nvCxnSpPr>
          <p:cNvPr id="14" name="Straight Connector 13"/>
          <p:cNvCxnSpPr/>
          <p:nvPr userDrawn="1"/>
        </p:nvCxnSpPr>
        <p:spPr>
          <a:xfrm>
            <a:off x="711695" y="299663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 name="Title 10"/>
          <p:cNvSpPr>
            <a:spLocks noGrp="1"/>
          </p:cNvSpPr>
          <p:nvPr>
            <p:ph type="title" hasCustomPrompt="1"/>
          </p:nvPr>
        </p:nvSpPr>
        <p:spPr>
          <a:xfrm>
            <a:off x="964084" y="394774"/>
            <a:ext cx="10516226" cy="2381119"/>
          </a:xfrm>
        </p:spPr>
        <p:txBody>
          <a:bodyPr anchor="b"/>
          <a:lstStyle>
            <a:lvl1pPr algn="l">
              <a:defRPr sz="4499" b="0" i="0" spc="-112" baseline="0">
                <a:solidFill>
                  <a:schemeClr val="bg2">
                    <a:lumMod val="1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a:t>Course/Module Title in Title Case</a:t>
            </a:r>
          </a:p>
        </p:txBody>
      </p:sp>
    </p:spTree>
    <p:extLst>
      <p:ext uri="{BB962C8B-B14F-4D97-AF65-F5344CB8AC3E}">
        <p14:creationId xmlns:p14="http://schemas.microsoft.com/office/powerpoint/2010/main" val="2280363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scription Text and Three Item Icon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988902"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icon</a:t>
            </a:r>
          </a:p>
        </p:txBody>
      </p:sp>
      <p:sp>
        <p:nvSpPr>
          <p:cNvPr id="15" name="Text Placeholder 3"/>
          <p:cNvSpPr>
            <a:spLocks noGrp="1"/>
          </p:cNvSpPr>
          <p:nvPr>
            <p:ph type="body" sz="quarter" idx="15" hasCustomPrompt="1"/>
          </p:nvPr>
        </p:nvSpPr>
        <p:spPr>
          <a:xfrm>
            <a:off x="705974"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16" name="Text Placeholder 3"/>
          <p:cNvSpPr>
            <a:spLocks noGrp="1"/>
          </p:cNvSpPr>
          <p:nvPr>
            <p:ph type="body" sz="quarter" idx="20" hasCustomPrompt="1"/>
          </p:nvPr>
        </p:nvSpPr>
        <p:spPr>
          <a:xfrm>
            <a:off x="705973"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a:t>Click to add description text on these lines. Keep it short and simple.</a:t>
            </a:r>
          </a:p>
        </p:txBody>
      </p:sp>
      <p:sp>
        <p:nvSpPr>
          <p:cNvPr id="17" name="Content Placeholder 11"/>
          <p:cNvSpPr>
            <a:spLocks noGrp="1"/>
          </p:cNvSpPr>
          <p:nvPr>
            <p:ph sz="quarter" idx="21" hasCustomPrompt="1"/>
          </p:nvPr>
        </p:nvSpPr>
        <p:spPr>
          <a:xfrm>
            <a:off x="4654523"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icon</a:t>
            </a:r>
          </a:p>
        </p:txBody>
      </p:sp>
      <p:sp>
        <p:nvSpPr>
          <p:cNvPr id="18" name="Text Placeholder 3"/>
          <p:cNvSpPr>
            <a:spLocks noGrp="1"/>
          </p:cNvSpPr>
          <p:nvPr>
            <p:ph type="body" sz="quarter" idx="22" hasCustomPrompt="1"/>
          </p:nvPr>
        </p:nvSpPr>
        <p:spPr>
          <a:xfrm>
            <a:off x="437159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9" name="Text Placeholder 3"/>
          <p:cNvSpPr>
            <a:spLocks noGrp="1"/>
          </p:cNvSpPr>
          <p:nvPr>
            <p:ph type="body" sz="quarter" idx="23" hasCustomPrompt="1"/>
          </p:nvPr>
        </p:nvSpPr>
        <p:spPr>
          <a:xfrm>
            <a:off x="437159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a:t>Click to add description text on these lines. Keep it short and simple.</a:t>
            </a:r>
          </a:p>
        </p:txBody>
      </p:sp>
      <p:sp>
        <p:nvSpPr>
          <p:cNvPr id="20" name="Content Placeholder 11"/>
          <p:cNvSpPr>
            <a:spLocks noGrp="1"/>
          </p:cNvSpPr>
          <p:nvPr>
            <p:ph sz="quarter" idx="24" hasCustomPrompt="1"/>
          </p:nvPr>
        </p:nvSpPr>
        <p:spPr>
          <a:xfrm>
            <a:off x="8322657" y="2798629"/>
            <a:ext cx="2730207" cy="1641453"/>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icon</a:t>
            </a:r>
          </a:p>
        </p:txBody>
      </p:sp>
      <p:sp>
        <p:nvSpPr>
          <p:cNvPr id="21" name="Text Placeholder 3"/>
          <p:cNvSpPr>
            <a:spLocks noGrp="1"/>
          </p:cNvSpPr>
          <p:nvPr>
            <p:ph type="body" sz="quarter" idx="25" hasCustomPrompt="1"/>
          </p:nvPr>
        </p:nvSpPr>
        <p:spPr>
          <a:xfrm>
            <a:off x="8037215" y="4725166"/>
            <a:ext cx="3296065" cy="352404"/>
          </a:xfrm>
        </p:spPr>
        <p:txBody>
          <a:bodyPr lIns="182880" tIns="0" rIns="182880" bIns="0"/>
          <a:lstStyle>
            <a:lvl1pPr marL="0" indent="0" algn="ctr">
              <a:lnSpc>
                <a:spcPct val="100000"/>
              </a:lnSpc>
              <a:spcBef>
                <a:spcPts val="600"/>
              </a:spcBef>
              <a:buNone/>
              <a:defRPr sz="2000" b="0" i="0" baseline="0">
                <a:solidFill>
                  <a:schemeClr val="accent1"/>
                </a:solidFill>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2" name="Text Placeholder 3"/>
          <p:cNvSpPr>
            <a:spLocks noGrp="1"/>
          </p:cNvSpPr>
          <p:nvPr>
            <p:ph type="body" sz="quarter" idx="26" hasCustomPrompt="1"/>
          </p:nvPr>
        </p:nvSpPr>
        <p:spPr>
          <a:xfrm>
            <a:off x="8037214" y="5186451"/>
            <a:ext cx="3296066" cy="1238656"/>
          </a:xfrm>
        </p:spPr>
        <p:txBody>
          <a:bodyPr lIns="182880" tIns="0" rIns="182880" bIns="0"/>
          <a:lstStyle>
            <a:lvl1pPr marL="0" indent="0" algn="ctr">
              <a:lnSpc>
                <a:spcPct val="100000"/>
              </a:lnSpc>
              <a:spcBef>
                <a:spcPts val="600"/>
              </a:spcBef>
              <a:buNone/>
              <a:defRPr sz="1800" b="0" i="0" baseline="0">
                <a:latin typeface="+mn-lt"/>
                <a:ea typeface="Gotham Book" panose="02000604040000020004" pitchFamily="50" charset="0"/>
                <a:cs typeface="Gotham Book" panose="02000604040000020004" pitchFamily="50" charset="0"/>
              </a:defRPr>
            </a:lvl1pPr>
          </a:lstStyle>
          <a:p>
            <a:pPr lvl="0"/>
            <a:r>
              <a:rPr lang="en-US"/>
              <a:t>Click to add description text on these lines. Keep it short and simple.</a:t>
            </a:r>
          </a:p>
        </p:txBody>
      </p:sp>
      <p:sp>
        <p:nvSpPr>
          <p:cNvPr id="13" name="Text Placeholder 3"/>
          <p:cNvSpPr>
            <a:spLocks noGrp="1"/>
          </p:cNvSpPr>
          <p:nvPr>
            <p:ph type="body" sz="quarter" idx="27" hasCustomPrompt="1"/>
          </p:nvPr>
        </p:nvSpPr>
        <p:spPr>
          <a:xfrm>
            <a:off x="705973" y="1310606"/>
            <a:ext cx="10779516" cy="1188658"/>
          </a:xfrm>
        </p:spPr>
        <p:txBody>
          <a:bodyPr lIns="182880" tIns="0" rIns="182880" bIns="0" anchor="ctr"/>
          <a:lstStyle>
            <a:lvl1pPr marL="0" indent="0" algn="l">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a:t>Add a short bit of description text in this area. Try keeping the text on a slide to a minimum. But sometimes we know descriptions are necessary. </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Optional)">
    <p:spTree>
      <p:nvGrpSpPr>
        <p:cNvPr id="1" name=""/>
        <p:cNvGrpSpPr/>
        <p:nvPr/>
      </p:nvGrpSpPr>
      <p:grpSpPr>
        <a:xfrm>
          <a:off x="0" y="0"/>
          <a:ext cx="0" cy="0"/>
          <a:chOff x="0" y="0"/>
          <a:chExt cx="0" cy="0"/>
        </a:xfrm>
      </p:grpSpPr>
      <p:sp>
        <p:nvSpPr>
          <p:cNvPr id="13" name="Rectangle 12"/>
          <p:cNvSpPr/>
          <p:nvPr userDrawn="1"/>
        </p:nvSpPr>
        <p:spPr>
          <a:xfrm>
            <a:off x="0" y="0"/>
            <a:ext cx="4635500" cy="6858000"/>
          </a:xfrm>
          <a:prstGeom prst="rect">
            <a:avLst/>
          </a:prstGeom>
          <a:solidFill>
            <a:schemeClr val="accent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err="1">
              <a:solidFill>
                <a:schemeClr val="bg1"/>
              </a:solidFill>
              <a:latin typeface="Gotham Medium" panose="02000604030000020004" pitchFamily="50"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sp>
        <p:nvSpPr>
          <p:cNvPr id="10" name="TextBox 9"/>
          <p:cNvSpPr txBox="1"/>
          <p:nvPr userDrawn="1"/>
        </p:nvSpPr>
        <p:spPr>
          <a:xfrm>
            <a:off x="0" y="2054618"/>
            <a:ext cx="4629149" cy="477054"/>
          </a:xfrm>
          <a:prstGeom prst="rect">
            <a:avLst/>
          </a:prstGeom>
          <a:noFill/>
        </p:spPr>
        <p:txBody>
          <a:bodyPr wrap="square" rtlCol="0">
            <a:spAutoFit/>
          </a:bodyPr>
          <a:lstStyle/>
          <a:p>
            <a:pPr algn="ctr">
              <a:lnSpc>
                <a:spcPts val="3000"/>
              </a:lnSpc>
            </a:pPr>
            <a:r>
              <a:rPr lang="en-US" sz="3600" b="0" i="0">
                <a:solidFill>
                  <a:schemeClr val="bg1"/>
                </a:solidFill>
                <a:latin typeface="+mj-lt"/>
                <a:ea typeface="Gotham Light" charset="0"/>
                <a:cs typeface="Gotham Light" charset="0"/>
              </a:rPr>
              <a:t>Demo</a:t>
            </a:r>
          </a:p>
        </p:txBody>
      </p:sp>
      <p:sp>
        <p:nvSpPr>
          <p:cNvPr id="8" name="Text Placeholder 16"/>
          <p:cNvSpPr>
            <a:spLocks noGrp="1"/>
          </p:cNvSpPr>
          <p:nvPr>
            <p:ph type="body" sz="quarter" idx="12" hasCustomPrompt="1"/>
          </p:nvPr>
        </p:nvSpPr>
        <p:spPr>
          <a:xfrm>
            <a:off x="5181600" y="328230"/>
            <a:ext cx="6463307" cy="5990425"/>
          </a:xfrm>
        </p:spPr>
        <p:txBody>
          <a:bodyPr anchor="ctr"/>
          <a:lstStyle>
            <a:lvl1pPr algn="l">
              <a:lnSpc>
                <a:spcPct val="100000"/>
              </a:lnSpc>
              <a:defRPr sz="2400" baseline="0">
                <a:solidFill>
                  <a:schemeClr val="accent2"/>
                </a:solidFill>
              </a:defRPr>
            </a:lvl1pPr>
            <a:lvl2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2"/>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2"/>
                </a:solidFill>
              </a:defRPr>
            </a:lvl6pPr>
            <a:lvl7pPr>
              <a:defRPr>
                <a:solidFill>
                  <a:schemeClr val="accent2"/>
                </a:solidFill>
              </a:defRPr>
            </a:lvl7pPr>
            <a:lvl8pPr>
              <a:defRPr>
                <a:solidFill>
                  <a:schemeClr val="accent2"/>
                </a:solidFill>
              </a:defRPr>
            </a:lvl8pPr>
            <a:lvl9pPr marL="2286000" indent="0">
              <a:buNone/>
              <a:defRPr>
                <a:solidFill>
                  <a:schemeClr val="accent2"/>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Rectangle 10"/>
          <p:cNvSpPr/>
          <p:nvPr userDrawn="1"/>
        </p:nvSpPr>
        <p:spPr>
          <a:xfrm>
            <a:off x="-1463041" y="0"/>
            <a:ext cx="1463041" cy="738664"/>
          </a:xfrm>
          <a:prstGeom prst="rect">
            <a:avLst/>
          </a:prstGeom>
        </p:spPr>
        <p:txBody>
          <a:bodyPr wrap="square">
            <a:spAutoFit/>
          </a:bodyPr>
          <a:lstStyle/>
          <a:p>
            <a:pPr algn="r"/>
            <a:r>
              <a:rPr lang="en-US" sz="1400" b="0">
                <a:latin typeface="Gotham Medium" panose="02000604030000020004" pitchFamily="50" charset="0"/>
              </a:rPr>
              <a:t>This bullet list is </a:t>
            </a:r>
            <a:r>
              <a:rPr lang="en-US" sz="1400" b="1">
                <a:solidFill>
                  <a:schemeClr val="accent1"/>
                </a:solidFill>
                <a:latin typeface="Gotham Medium" panose="02000604030000020004" pitchFamily="50" charset="0"/>
              </a:rPr>
              <a:t>preset</a:t>
            </a:r>
            <a:r>
              <a:rPr lang="en-US" sz="1400" b="0">
                <a:solidFill>
                  <a:schemeClr val="accent1"/>
                </a:solidFill>
                <a:latin typeface="Gotham Medium" panose="02000604030000020004" pitchFamily="50" charset="0"/>
              </a:rPr>
              <a:t> </a:t>
            </a:r>
            <a:r>
              <a:rPr lang="en-US" sz="1400" b="0">
                <a:latin typeface="Gotham Medium" panose="02000604030000020004" pitchFamily="50" charset="0"/>
              </a:rPr>
              <a:t>with </a:t>
            </a:r>
            <a:r>
              <a:rPr lang="en-US" sz="1400" b="1">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181501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0" end="0"/>
                                            </p:txEl>
                                          </p:spTgt>
                                        </p:tgtEl>
                                        <p:attrNameLst>
                                          <p:attrName>ppt_c</p:attrName>
                                        </p:attrNameLst>
                                      </p:cBhvr>
                                      <p:to>
                                        <a:schemeClr val="tx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1" end="1"/>
                                            </p:txEl>
                                          </p:spTgt>
                                        </p:tgtEl>
                                        <p:attrNameLst>
                                          <p:attrName>ppt_c</p:attrName>
                                        </p:attrNameLst>
                                      </p:cBhvr>
                                      <p:to>
                                        <a:schemeClr val="tx2"/>
                                      </p:to>
                                    </p:animClr>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2" end="2"/>
                                            </p:txEl>
                                          </p:spTgt>
                                        </p:tgtEl>
                                        <p:attrNameLst>
                                          <p:attrName>ppt_c</p:attrName>
                                        </p:attrNameLst>
                                      </p:cBhvr>
                                      <p:to>
                                        <a:schemeClr val="tx2"/>
                                      </p:to>
                                    </p:animClr>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3" end="3"/>
                                            </p:txEl>
                                          </p:spTgt>
                                        </p:tgtEl>
                                        <p:attrNameLst>
                                          <p:attrName>ppt_c</p:attrName>
                                        </p:attrNameLst>
                                      </p:cBhvr>
                                      <p:to>
                                        <a:schemeClr val="tx2"/>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6">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7">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or Image Chunking: Two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117466" y="1828800"/>
            <a:ext cx="4267334" cy="2429933"/>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a:t>Click to add </a:t>
            </a:r>
            <a:br>
              <a:rPr lang="en-US"/>
            </a:br>
            <a:r>
              <a:rPr lang="en-US"/>
              <a:t>image or icon</a:t>
            </a:r>
          </a:p>
        </p:txBody>
      </p:sp>
      <p:sp>
        <p:nvSpPr>
          <p:cNvPr id="4" name="Text Placeholder 3"/>
          <p:cNvSpPr>
            <a:spLocks noGrp="1"/>
          </p:cNvSpPr>
          <p:nvPr>
            <p:ph type="body" sz="quarter" idx="14" hasCustomPrompt="1"/>
          </p:nvPr>
        </p:nvSpPr>
        <p:spPr>
          <a:xfrm>
            <a:off x="705972" y="4568349"/>
            <a:ext cx="5095377" cy="1408906"/>
          </a:xfrm>
        </p:spPr>
        <p:txBody>
          <a:bodyPr lIns="182880" tIns="0" rIns="182880" bIns="0"/>
          <a:lstStyle>
            <a:lvl1pPr marL="0" indent="0" algn="ctr">
              <a:lnSpc>
                <a:spcPct val="100000"/>
              </a:lnSpc>
              <a:spcBef>
                <a:spcPts val="600"/>
              </a:spcBef>
              <a:buNone/>
              <a:defRPr sz="2000" b="0" i="0">
                <a:latin typeface="+mn-lt"/>
                <a:ea typeface="Gotham Book" panose="02000604040000020004" pitchFamily="50" charset="0"/>
                <a:cs typeface="Gotham Book" panose="02000604040000020004" pitchFamily="50" charset="0"/>
              </a:defRPr>
            </a:lvl1pPr>
            <a:lvl2pPr>
              <a:defRPr/>
            </a:lvl2pPr>
          </a:lstStyle>
          <a:p>
            <a:pPr lvl="0"/>
            <a:r>
              <a:rPr lang="en-US"/>
              <a:t>Click to add text</a:t>
            </a:r>
          </a:p>
        </p:txBody>
      </p:sp>
      <p:sp>
        <p:nvSpPr>
          <p:cNvPr id="13" name="Text Placeholder 3"/>
          <p:cNvSpPr>
            <a:spLocks noGrp="1"/>
          </p:cNvSpPr>
          <p:nvPr>
            <p:ph type="body" sz="quarter" idx="15" hasCustomPrompt="1"/>
          </p:nvPr>
        </p:nvSpPr>
        <p:spPr>
          <a:xfrm>
            <a:off x="6393999" y="4568349"/>
            <a:ext cx="5095377" cy="14089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9" name="Content Placeholder 11"/>
          <p:cNvSpPr>
            <a:spLocks noGrp="1"/>
          </p:cNvSpPr>
          <p:nvPr>
            <p:ph sz="quarter" idx="16" hasCustomPrompt="1"/>
          </p:nvPr>
        </p:nvSpPr>
        <p:spPr>
          <a:xfrm>
            <a:off x="6808974" y="1829393"/>
            <a:ext cx="4265426" cy="2429340"/>
          </a:xfrm>
        </p:spPr>
        <p:txBody>
          <a:bodyPr lIns="182880" tIns="0" rIns="182880" bIns="0" anchor="ctr"/>
          <a:lstStyle>
            <a:lvl1pPr marL="0" indent="0" algn="ctr">
              <a:buNone/>
              <a:defRPr sz="2400" b="0" i="0" baseline="0">
                <a:latin typeface="Gotham Light" pitchFamily="50" charset="0"/>
                <a:ea typeface="Gotham Light" pitchFamily="50" charset="0"/>
                <a:cs typeface="Gotham Light" pitchFamily="50" charset="0"/>
              </a:defRPr>
            </a:lvl1pPr>
            <a:lvl2pPr marL="297073" indent="0" algn="l">
              <a:buNone/>
              <a:defRPr sz="2200"/>
            </a:lvl2pPr>
            <a:lvl3pPr marL="596176" indent="0" algn="l">
              <a:buNone/>
              <a:defRPr sz="2200"/>
            </a:lvl3pPr>
            <a:lvl4pPr marL="883076" indent="0" algn="l">
              <a:buNone/>
              <a:defRPr sz="2200"/>
            </a:lvl4pPr>
            <a:lvl5pPr marL="1096722" indent="0" algn="l">
              <a:buNone/>
              <a:defRPr sz="2200"/>
            </a:lvl5pPr>
          </a:lstStyle>
          <a:p>
            <a:pPr lvl="0"/>
            <a:r>
              <a:rPr lang="en-US"/>
              <a:t>Click to add </a:t>
            </a:r>
            <a:br>
              <a:rPr lang="en-US"/>
            </a:br>
            <a:r>
              <a:rPr lang="en-US"/>
              <a:t>image or icon</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Title Case</a:t>
            </a:r>
          </a:p>
        </p:txBody>
      </p:sp>
    </p:spTree>
    <p:extLst>
      <p:ext uri="{BB962C8B-B14F-4D97-AF65-F5344CB8AC3E}">
        <p14:creationId xmlns:p14="http://schemas.microsoft.com/office/powerpoint/2010/main" val="375101843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con or Image Chunking: Three Items">
    <p:spTree>
      <p:nvGrpSpPr>
        <p:cNvPr id="1" name=""/>
        <p:cNvGrpSpPr/>
        <p:nvPr/>
      </p:nvGrpSpPr>
      <p:grpSpPr>
        <a:xfrm>
          <a:off x="0" y="0"/>
          <a:ext cx="0" cy="0"/>
          <a:chOff x="0" y="0"/>
          <a:chExt cx="0" cy="0"/>
        </a:xfrm>
      </p:grpSpPr>
      <p:sp>
        <p:nvSpPr>
          <p:cNvPr id="12" name="Content Placeholder 11"/>
          <p:cNvSpPr>
            <a:spLocks noGrp="1"/>
          </p:cNvSpPr>
          <p:nvPr>
            <p:ph sz="quarter" idx="12" hasCustomPrompt="1"/>
          </p:nvPr>
        </p:nvSpPr>
        <p:spPr>
          <a:xfrm>
            <a:off x="1081602" y="1828800"/>
            <a:ext cx="2550598" cy="244259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
        <p:nvSpPr>
          <p:cNvPr id="11" name="Content Placeholder 11"/>
          <p:cNvSpPr>
            <a:spLocks noGrp="1"/>
          </p:cNvSpPr>
          <p:nvPr>
            <p:ph sz="quarter" idx="13" hasCustomPrompt="1"/>
          </p:nvPr>
        </p:nvSpPr>
        <p:spPr>
          <a:xfrm>
            <a:off x="4817659" y="1825884"/>
            <a:ext cx="2556688" cy="2448428"/>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
        <p:nvSpPr>
          <p:cNvPr id="13" name="Content Placeholder 11"/>
          <p:cNvSpPr>
            <a:spLocks noGrp="1"/>
          </p:cNvSpPr>
          <p:nvPr>
            <p:ph sz="quarter" idx="14" hasCustomPrompt="1"/>
          </p:nvPr>
        </p:nvSpPr>
        <p:spPr>
          <a:xfrm>
            <a:off x="8568647" y="1842230"/>
            <a:ext cx="2522550" cy="2415736"/>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
        <p:nvSpPr>
          <p:cNvPr id="15" name="Text Placeholder 3"/>
          <p:cNvSpPr>
            <a:spLocks noGrp="1"/>
          </p:cNvSpPr>
          <p:nvPr>
            <p:ph type="body" sz="quarter" idx="15" hasCustomPrompt="1"/>
          </p:nvPr>
        </p:nvSpPr>
        <p:spPr>
          <a:xfrm>
            <a:off x="705974"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0"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9" name="Text Placeholder 3"/>
          <p:cNvSpPr>
            <a:spLocks noGrp="1"/>
          </p:cNvSpPr>
          <p:nvPr>
            <p:ph type="body" sz="quarter" idx="18" hasCustomPrompt="1"/>
          </p:nvPr>
        </p:nvSpPr>
        <p:spPr>
          <a:xfrm>
            <a:off x="4456692"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4" name="Text Placeholder 3"/>
          <p:cNvSpPr>
            <a:spLocks noGrp="1"/>
          </p:cNvSpPr>
          <p:nvPr>
            <p:ph type="body" sz="quarter" idx="19" hasCustomPrompt="1"/>
          </p:nvPr>
        </p:nvSpPr>
        <p:spPr>
          <a:xfrm>
            <a:off x="8181890" y="4568512"/>
            <a:ext cx="3296065" cy="1231106"/>
          </a:xfrm>
        </p:spPr>
        <p:txBody>
          <a:bodyPr lIns="182880" tIns="0" rIns="182880" bIns="0"/>
          <a:lstStyle>
            <a:lvl1pPr marL="0" indent="0" algn="ctr">
              <a:lnSpc>
                <a:spcPct val="100000"/>
              </a:lnSpc>
              <a:spcBef>
                <a:spcPts val="600"/>
              </a:spcBef>
              <a:buNone/>
              <a:defRPr sz="2000" b="0" i="0" baseline="0">
                <a:latin typeface="+mn-lt"/>
                <a:ea typeface="Gotham Book" panose="02000604040000020004" pitchFamily="50" charset="0"/>
                <a:cs typeface="Gotham Book" panose="02000604040000020004" pitchFamily="50" charset="0"/>
              </a:defRPr>
            </a:lvl1pPr>
          </a:lstStyle>
          <a:p>
            <a:pPr lvl="0"/>
            <a:r>
              <a:rPr lang="en-US"/>
              <a:t>Click to add text</a:t>
            </a:r>
          </a:p>
        </p:txBody>
      </p:sp>
    </p:spTree>
    <p:extLst>
      <p:ext uri="{BB962C8B-B14F-4D97-AF65-F5344CB8AC3E}">
        <p14:creationId xmlns:p14="http://schemas.microsoft.com/office/powerpoint/2010/main" val="1232459131"/>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or Image Chunking: Four Items">
    <p:spTree>
      <p:nvGrpSpPr>
        <p:cNvPr id="1" name=""/>
        <p:cNvGrpSpPr/>
        <p:nvPr/>
      </p:nvGrpSpPr>
      <p:grpSpPr>
        <a:xfrm>
          <a:off x="0" y="0"/>
          <a:ext cx="0" cy="0"/>
          <a:chOff x="0" y="0"/>
          <a:chExt cx="0" cy="0"/>
        </a:xfrm>
      </p:grpSpPr>
      <p:sp>
        <p:nvSpPr>
          <p:cNvPr id="20" name="Content Placeholder 11"/>
          <p:cNvSpPr>
            <a:spLocks noGrp="1"/>
          </p:cNvSpPr>
          <p:nvPr>
            <p:ph sz="quarter" idx="20" hasCustomPrompt="1"/>
          </p:nvPr>
        </p:nvSpPr>
        <p:spPr>
          <a:xfrm>
            <a:off x="3470669" y="1831339"/>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
        <p:nvSpPr>
          <p:cNvPr id="15" name="Text Placeholder 3"/>
          <p:cNvSpPr>
            <a:spLocks noGrp="1"/>
          </p:cNvSpPr>
          <p:nvPr>
            <p:ph type="body" sz="quarter" idx="15" hasCustomPrompt="1"/>
          </p:nvPr>
        </p:nvSpPr>
        <p:spPr>
          <a:xfrm>
            <a:off x="701336"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a:t>Click to add text </a:t>
            </a:r>
          </a:p>
        </p:txBody>
      </p:sp>
      <p:sp>
        <p:nvSpPr>
          <p:cNvPr id="13"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26" name="Content Placeholder 11"/>
          <p:cNvSpPr>
            <a:spLocks noGrp="1"/>
          </p:cNvSpPr>
          <p:nvPr>
            <p:ph sz="quarter" idx="23" hasCustomPrompt="1"/>
          </p:nvPr>
        </p:nvSpPr>
        <p:spPr>
          <a:xfrm>
            <a:off x="6245473"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
        <p:nvSpPr>
          <p:cNvPr id="27" name="Content Placeholder 11"/>
          <p:cNvSpPr>
            <a:spLocks noGrp="1"/>
          </p:cNvSpPr>
          <p:nvPr>
            <p:ph sz="quarter" idx="24" hasCustomPrompt="1"/>
          </p:nvPr>
        </p:nvSpPr>
        <p:spPr>
          <a:xfrm>
            <a:off x="8982231"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
        <p:nvSpPr>
          <p:cNvPr id="34" name="Text Placeholder 3"/>
          <p:cNvSpPr>
            <a:spLocks noGrp="1"/>
          </p:cNvSpPr>
          <p:nvPr>
            <p:ph type="body" sz="quarter" idx="25" hasCustomPrompt="1"/>
          </p:nvPr>
        </p:nvSpPr>
        <p:spPr>
          <a:xfrm>
            <a:off x="346406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a:t>Click to add text </a:t>
            </a:r>
          </a:p>
        </p:txBody>
      </p:sp>
      <p:sp>
        <p:nvSpPr>
          <p:cNvPr id="35" name="Text Placeholder 3"/>
          <p:cNvSpPr>
            <a:spLocks noGrp="1"/>
          </p:cNvSpPr>
          <p:nvPr>
            <p:ph type="body" sz="quarter" idx="26" hasCustomPrompt="1"/>
          </p:nvPr>
        </p:nvSpPr>
        <p:spPr>
          <a:xfrm>
            <a:off x="6226800"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a:t>Click to add text </a:t>
            </a:r>
          </a:p>
        </p:txBody>
      </p:sp>
      <p:sp>
        <p:nvSpPr>
          <p:cNvPr id="36" name="Text Placeholder 3"/>
          <p:cNvSpPr>
            <a:spLocks noGrp="1"/>
          </p:cNvSpPr>
          <p:nvPr>
            <p:ph type="body" sz="quarter" idx="27" hasCustomPrompt="1"/>
          </p:nvPr>
        </p:nvSpPr>
        <p:spPr>
          <a:xfrm>
            <a:off x="8991098" y="4683936"/>
            <a:ext cx="2503258" cy="1231106"/>
          </a:xfrm>
        </p:spPr>
        <p:txBody>
          <a:bodyPr lIns="182880" tIns="0" rIns="182880" bIns="0"/>
          <a:lstStyle>
            <a:lvl1pPr marL="0" indent="0" algn="ctr">
              <a:spcBef>
                <a:spcPts val="600"/>
              </a:spcBef>
              <a:buNone/>
              <a:defRPr sz="2000" b="0" i="0">
                <a:latin typeface="+mn-lt"/>
                <a:ea typeface="Gotham Book" panose="02000604040000020004" pitchFamily="50" charset="0"/>
                <a:cs typeface="Gotham Book" panose="02000604040000020004" pitchFamily="50" charset="0"/>
              </a:defRPr>
            </a:lvl1pPr>
          </a:lstStyle>
          <a:p>
            <a:pPr lvl="0"/>
            <a:r>
              <a:rPr lang="en-US"/>
              <a:t>Click to add text </a:t>
            </a:r>
          </a:p>
        </p:txBody>
      </p:sp>
      <p:sp>
        <p:nvSpPr>
          <p:cNvPr id="12" name="Content Placeholder 11"/>
          <p:cNvSpPr>
            <a:spLocks noGrp="1"/>
          </p:cNvSpPr>
          <p:nvPr>
            <p:ph sz="quarter" idx="12" hasCustomPrompt="1"/>
          </p:nvPr>
        </p:nvSpPr>
        <p:spPr>
          <a:xfrm>
            <a:off x="695865" y="1831340"/>
            <a:ext cx="2503258" cy="2658533"/>
          </a:xfrm>
        </p:spPr>
        <p:txBody>
          <a:bodyPr lIns="182880" tIns="0" rIns="182880" bIns="0" anchor="ctr"/>
          <a:lstStyle>
            <a:lvl1pPr marL="0" indent="0" algn="ctr">
              <a:buNone/>
              <a:defRPr sz="2200" b="0" i="0" baseline="0">
                <a:latin typeface="Gotham Light" pitchFamily="50" charset="0"/>
                <a:ea typeface="Gotham Light" pitchFamily="50" charset="0"/>
                <a:cs typeface="Gotham Light" pitchFamily="50" charset="0"/>
              </a:defRPr>
            </a:lvl1pPr>
            <a:lvl2pPr algn="ctr">
              <a:defRPr sz="2200"/>
            </a:lvl2pPr>
            <a:lvl3pPr algn="ctr">
              <a:defRPr sz="2200"/>
            </a:lvl3pPr>
            <a:lvl4pPr algn="ctr">
              <a:defRPr sz="2200"/>
            </a:lvl4pPr>
            <a:lvl5pPr algn="ctr">
              <a:defRPr sz="2200"/>
            </a:lvl5pPr>
          </a:lstStyle>
          <a:p>
            <a:pPr lvl="0"/>
            <a:r>
              <a:rPr lang="en-US"/>
              <a:t>Click to add image or icon</a:t>
            </a:r>
          </a:p>
        </p:txBody>
      </p:sp>
    </p:spTree>
    <p:extLst>
      <p:ext uri="{BB962C8B-B14F-4D97-AF65-F5344CB8AC3E}">
        <p14:creationId xmlns:p14="http://schemas.microsoft.com/office/powerpoint/2010/main" val="1131107296"/>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Only Image Chunking: Six Items">
    <p:spTree>
      <p:nvGrpSpPr>
        <p:cNvPr id="1" name=""/>
        <p:cNvGrpSpPr/>
        <p:nvPr/>
      </p:nvGrpSpPr>
      <p:grpSpPr>
        <a:xfrm>
          <a:off x="0" y="0"/>
          <a:ext cx="0" cy="0"/>
          <a:chOff x="0" y="0"/>
          <a:chExt cx="0" cy="0"/>
        </a:xfrm>
      </p:grpSpPr>
      <p:sp>
        <p:nvSpPr>
          <p:cNvPr id="29" name="Content Placeholder 11"/>
          <p:cNvSpPr>
            <a:spLocks noGrp="1"/>
          </p:cNvSpPr>
          <p:nvPr>
            <p:ph sz="quarter" idx="18" hasCustomPrompt="1"/>
          </p:nvPr>
        </p:nvSpPr>
        <p:spPr>
          <a:xfrm>
            <a:off x="8163932"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a:t>
            </a:r>
            <a:br>
              <a:rPr lang="en-US"/>
            </a:br>
            <a:r>
              <a:rPr lang="en-US"/>
              <a:t>icon only</a:t>
            </a:r>
          </a:p>
        </p:txBody>
      </p:sp>
      <p:sp>
        <p:nvSpPr>
          <p:cNvPr id="30" name="Text Placeholder 3"/>
          <p:cNvSpPr>
            <a:spLocks noGrp="1"/>
          </p:cNvSpPr>
          <p:nvPr>
            <p:ph type="body" sz="quarter" idx="19" hasCustomPrompt="1"/>
          </p:nvPr>
        </p:nvSpPr>
        <p:spPr>
          <a:xfrm>
            <a:off x="8168570"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35" name="Content Placeholder 11"/>
          <p:cNvSpPr>
            <a:spLocks noGrp="1"/>
          </p:cNvSpPr>
          <p:nvPr>
            <p:ph sz="quarter" idx="24" hasCustomPrompt="1"/>
          </p:nvPr>
        </p:nvSpPr>
        <p:spPr>
          <a:xfrm>
            <a:off x="8163932"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a:t>
            </a:r>
            <a:br>
              <a:rPr lang="en-US"/>
            </a:br>
            <a:r>
              <a:rPr lang="en-US"/>
              <a:t>icon only</a:t>
            </a:r>
          </a:p>
        </p:txBody>
      </p:sp>
      <p:sp>
        <p:nvSpPr>
          <p:cNvPr id="36" name="Text Placeholder 3"/>
          <p:cNvSpPr>
            <a:spLocks noGrp="1"/>
          </p:cNvSpPr>
          <p:nvPr>
            <p:ph type="body" sz="quarter" idx="25" hasCustomPrompt="1"/>
          </p:nvPr>
        </p:nvSpPr>
        <p:spPr>
          <a:xfrm>
            <a:off x="4437272"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2" name="Content Placeholder 11"/>
          <p:cNvSpPr>
            <a:spLocks noGrp="1"/>
          </p:cNvSpPr>
          <p:nvPr>
            <p:ph sz="quarter" idx="12" hasCustomPrompt="1"/>
          </p:nvPr>
        </p:nvSpPr>
        <p:spPr>
          <a:xfrm>
            <a:off x="701336"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a:t>
            </a:r>
            <a:br>
              <a:rPr lang="en-US"/>
            </a:br>
            <a:r>
              <a:rPr lang="en-US"/>
              <a:t>icon only</a:t>
            </a:r>
          </a:p>
        </p:txBody>
      </p:sp>
      <p:sp>
        <p:nvSpPr>
          <p:cNvPr id="15" name="Text Placeholder 3"/>
          <p:cNvSpPr>
            <a:spLocks noGrp="1"/>
          </p:cNvSpPr>
          <p:nvPr>
            <p:ph type="body" sz="quarter" idx="15" hasCustomPrompt="1"/>
          </p:nvPr>
        </p:nvSpPr>
        <p:spPr>
          <a:xfrm>
            <a:off x="705974" y="3365945"/>
            <a:ext cx="3296065" cy="472978"/>
          </a:xfrm>
        </p:spPr>
        <p:txBody>
          <a:bodyPr lIns="182880" tIns="0" rIns="182880" bIns="0"/>
          <a:lstStyle>
            <a:lvl1pPr marL="0" indent="0" algn="ctr">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7" name="Content Placeholder 11"/>
          <p:cNvSpPr>
            <a:spLocks noGrp="1"/>
          </p:cNvSpPr>
          <p:nvPr>
            <p:ph sz="quarter" idx="16" hasCustomPrompt="1"/>
          </p:nvPr>
        </p:nvSpPr>
        <p:spPr>
          <a:xfrm>
            <a:off x="4443061" y="1828800"/>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a:t>
            </a:r>
            <a:br>
              <a:rPr lang="en-US"/>
            </a:br>
            <a:r>
              <a:rPr lang="en-US"/>
              <a:t>icon only</a:t>
            </a:r>
          </a:p>
        </p:txBody>
      </p:sp>
      <p:sp>
        <p:nvSpPr>
          <p:cNvPr id="28" name="Text Placeholder 3"/>
          <p:cNvSpPr>
            <a:spLocks noGrp="1"/>
          </p:cNvSpPr>
          <p:nvPr>
            <p:ph type="body" sz="quarter" idx="17" hasCustomPrompt="1"/>
          </p:nvPr>
        </p:nvSpPr>
        <p:spPr>
          <a:xfrm>
            <a:off x="4447699" y="3365945"/>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31" name="Content Placeholder 11"/>
          <p:cNvSpPr>
            <a:spLocks noGrp="1"/>
          </p:cNvSpPr>
          <p:nvPr>
            <p:ph sz="quarter" idx="20" hasCustomPrompt="1"/>
          </p:nvPr>
        </p:nvSpPr>
        <p:spPr>
          <a:xfrm>
            <a:off x="701336"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a:t>
            </a:r>
            <a:br>
              <a:rPr lang="en-US"/>
            </a:br>
            <a:r>
              <a:rPr lang="en-US"/>
              <a:t>icon only</a:t>
            </a:r>
          </a:p>
        </p:txBody>
      </p:sp>
      <p:sp>
        <p:nvSpPr>
          <p:cNvPr id="32" name="Text Placeholder 3"/>
          <p:cNvSpPr>
            <a:spLocks noGrp="1"/>
          </p:cNvSpPr>
          <p:nvPr>
            <p:ph type="body" sz="quarter" idx="21" hasCustomPrompt="1"/>
          </p:nvPr>
        </p:nvSpPr>
        <p:spPr>
          <a:xfrm>
            <a:off x="705974"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33" name="Content Placeholder 11"/>
          <p:cNvSpPr>
            <a:spLocks noGrp="1"/>
          </p:cNvSpPr>
          <p:nvPr>
            <p:ph sz="quarter" idx="22" hasCustomPrompt="1"/>
          </p:nvPr>
        </p:nvSpPr>
        <p:spPr>
          <a:xfrm>
            <a:off x="4443061" y="4026037"/>
            <a:ext cx="3311130" cy="1393959"/>
          </a:xfrm>
        </p:spPr>
        <p:txBody>
          <a:bodyPr lIns="182880" tIns="0" rIns="182880" bIns="0" anchor="ctr"/>
          <a:lstStyle>
            <a:lvl1pPr marL="0" indent="0" algn="ctr">
              <a:buNone/>
              <a:defRPr sz="22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a:t>
            </a:r>
            <a:br>
              <a:rPr lang="en-US"/>
            </a:br>
            <a:r>
              <a:rPr lang="en-US"/>
              <a:t>icon only</a:t>
            </a:r>
          </a:p>
        </p:txBody>
      </p:sp>
      <p:sp>
        <p:nvSpPr>
          <p:cNvPr id="34" name="Text Placeholder 3"/>
          <p:cNvSpPr>
            <a:spLocks noGrp="1"/>
          </p:cNvSpPr>
          <p:nvPr>
            <p:ph type="body" sz="quarter" idx="23" hasCustomPrompt="1"/>
          </p:nvPr>
        </p:nvSpPr>
        <p:spPr>
          <a:xfrm>
            <a:off x="8178997" y="5563182"/>
            <a:ext cx="3296065" cy="472978"/>
          </a:xfrm>
        </p:spPr>
        <p:txBody>
          <a:bodyPr lIns="182880" tIns="0" rIns="182880" bIns="0"/>
          <a:lstStyle>
            <a:lvl1pPr algn="ctr">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Tree>
    <p:extLst>
      <p:ext uri="{BB962C8B-B14F-4D97-AF65-F5344CB8AC3E}">
        <p14:creationId xmlns:p14="http://schemas.microsoft.com/office/powerpoint/2010/main" val="2547072899"/>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Item List with Icon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11" name="Rectangle 10"/>
          <p:cNvSpPr/>
          <p:nvPr userDrawn="1"/>
        </p:nvSpPr>
        <p:spPr>
          <a:xfrm>
            <a:off x="1845276" y="1828799"/>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3" name="Content Placeholder 11"/>
          <p:cNvSpPr>
            <a:spLocks noGrp="1"/>
          </p:cNvSpPr>
          <p:nvPr>
            <p:ph sz="quarter" idx="12" hasCustomPrompt="1"/>
          </p:nvPr>
        </p:nvSpPr>
        <p:spPr>
          <a:xfrm>
            <a:off x="716872" y="2025263"/>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4" name="Text Placeholder 3"/>
          <p:cNvSpPr>
            <a:spLocks noGrp="1"/>
          </p:cNvSpPr>
          <p:nvPr>
            <p:ph type="body" sz="quarter" idx="15" hasCustomPrompt="1"/>
          </p:nvPr>
        </p:nvSpPr>
        <p:spPr>
          <a:xfrm>
            <a:off x="2221399" y="1828799"/>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5" name="Rectangle 14"/>
          <p:cNvSpPr/>
          <p:nvPr userDrawn="1"/>
        </p:nvSpPr>
        <p:spPr>
          <a:xfrm>
            <a:off x="1845276" y="3258097"/>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8" name="Content Placeholder 11"/>
          <p:cNvSpPr>
            <a:spLocks noGrp="1"/>
          </p:cNvSpPr>
          <p:nvPr>
            <p:ph sz="quarter" idx="16" hasCustomPrompt="1"/>
          </p:nvPr>
        </p:nvSpPr>
        <p:spPr>
          <a:xfrm>
            <a:off x="716872" y="3454561"/>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9" name="Text Placeholder 3"/>
          <p:cNvSpPr>
            <a:spLocks noGrp="1"/>
          </p:cNvSpPr>
          <p:nvPr>
            <p:ph type="body" sz="quarter" idx="17" hasCustomPrompt="1"/>
          </p:nvPr>
        </p:nvSpPr>
        <p:spPr>
          <a:xfrm>
            <a:off x="2221399" y="3258097"/>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0" name="Rectangle 19"/>
          <p:cNvSpPr/>
          <p:nvPr userDrawn="1"/>
        </p:nvSpPr>
        <p:spPr>
          <a:xfrm>
            <a:off x="1845276" y="4687395"/>
            <a:ext cx="91440" cy="12520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22" name="Content Placeholder 11"/>
          <p:cNvSpPr>
            <a:spLocks noGrp="1"/>
          </p:cNvSpPr>
          <p:nvPr>
            <p:ph sz="quarter" idx="18" hasCustomPrompt="1"/>
          </p:nvPr>
        </p:nvSpPr>
        <p:spPr>
          <a:xfrm>
            <a:off x="716872" y="4883859"/>
            <a:ext cx="883328" cy="859114"/>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23" name="Text Placeholder 3"/>
          <p:cNvSpPr>
            <a:spLocks noGrp="1"/>
          </p:cNvSpPr>
          <p:nvPr>
            <p:ph type="body" sz="quarter" idx="19" hasCustomPrompt="1"/>
          </p:nvPr>
        </p:nvSpPr>
        <p:spPr>
          <a:xfrm>
            <a:off x="2221399" y="4687395"/>
            <a:ext cx="9264090"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animBg="1"/>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animBg="1"/>
      <p:bldP spid="22" grpId="0" build="p">
        <p:tmplLst>
          <p:tmpl lvl="1">
            <p:tnLst>
              <p:par>
                <p:cTn presetID="1" presetClass="entr" presetSubtype="0" fill="hold" nodeType="click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tem List with Icons">
    <p:spTree>
      <p:nvGrpSpPr>
        <p:cNvPr id="1" name=""/>
        <p:cNvGrpSpPr/>
        <p:nvPr/>
      </p:nvGrpSpPr>
      <p:grpSpPr>
        <a:xfrm>
          <a:off x="0" y="0"/>
          <a:ext cx="0" cy="0"/>
          <a:chOff x="0" y="0"/>
          <a:chExt cx="0" cy="0"/>
        </a:xfrm>
      </p:grpSpPr>
      <p:sp>
        <p:nvSpPr>
          <p:cNvPr id="2" name="Rectangle 1"/>
          <p:cNvSpPr/>
          <p:nvPr userDrawn="1"/>
        </p:nvSpPr>
        <p:spPr>
          <a:xfrm>
            <a:off x="1853514" y="1828800"/>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2" name="Content Placeholder 11"/>
          <p:cNvSpPr>
            <a:spLocks noGrp="1"/>
          </p:cNvSpPr>
          <p:nvPr>
            <p:ph sz="quarter" idx="12" hasCustomPrompt="1"/>
          </p:nvPr>
        </p:nvSpPr>
        <p:spPr>
          <a:xfrm>
            <a:off x="765858" y="1893322"/>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5" name="Text Placeholder 3"/>
          <p:cNvSpPr>
            <a:spLocks noGrp="1"/>
          </p:cNvSpPr>
          <p:nvPr>
            <p:ph type="body" sz="quarter" idx="15" hasCustomPrompt="1"/>
          </p:nvPr>
        </p:nvSpPr>
        <p:spPr>
          <a:xfrm>
            <a:off x="2221399" y="1828800"/>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47" name="Rectangle 46"/>
          <p:cNvSpPr/>
          <p:nvPr userDrawn="1"/>
        </p:nvSpPr>
        <p:spPr>
          <a:xfrm>
            <a:off x="1853514" y="2921619"/>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49" name="Content Placeholder 11"/>
          <p:cNvSpPr>
            <a:spLocks noGrp="1"/>
          </p:cNvSpPr>
          <p:nvPr>
            <p:ph sz="quarter" idx="16" hasCustomPrompt="1"/>
          </p:nvPr>
        </p:nvSpPr>
        <p:spPr>
          <a:xfrm>
            <a:off x="765858" y="2986141"/>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50" name="Text Placeholder 3"/>
          <p:cNvSpPr>
            <a:spLocks noGrp="1"/>
          </p:cNvSpPr>
          <p:nvPr>
            <p:ph type="body" sz="quarter" idx="17" hasCustomPrompt="1"/>
          </p:nvPr>
        </p:nvSpPr>
        <p:spPr>
          <a:xfrm>
            <a:off x="2221399" y="2921619"/>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51" name="Rectangle 50"/>
          <p:cNvSpPr/>
          <p:nvPr userDrawn="1"/>
        </p:nvSpPr>
        <p:spPr>
          <a:xfrm>
            <a:off x="1853514" y="4014438"/>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53" name="Content Placeholder 11"/>
          <p:cNvSpPr>
            <a:spLocks noGrp="1"/>
          </p:cNvSpPr>
          <p:nvPr>
            <p:ph sz="quarter" idx="18" hasCustomPrompt="1"/>
          </p:nvPr>
        </p:nvSpPr>
        <p:spPr>
          <a:xfrm>
            <a:off x="765858" y="4078960"/>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54" name="Text Placeholder 3"/>
          <p:cNvSpPr>
            <a:spLocks noGrp="1"/>
          </p:cNvSpPr>
          <p:nvPr>
            <p:ph type="body" sz="quarter" idx="19" hasCustomPrompt="1"/>
          </p:nvPr>
        </p:nvSpPr>
        <p:spPr>
          <a:xfrm>
            <a:off x="2221399" y="4014438"/>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55" name="Rectangle 54"/>
          <p:cNvSpPr/>
          <p:nvPr userDrawn="1"/>
        </p:nvSpPr>
        <p:spPr>
          <a:xfrm>
            <a:off x="1853514" y="5107257"/>
            <a:ext cx="87913" cy="9144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57" name="Content Placeholder 11"/>
          <p:cNvSpPr>
            <a:spLocks noGrp="1"/>
          </p:cNvSpPr>
          <p:nvPr>
            <p:ph sz="quarter" idx="20" hasCustomPrompt="1"/>
          </p:nvPr>
        </p:nvSpPr>
        <p:spPr>
          <a:xfrm>
            <a:off x="765858" y="5171779"/>
            <a:ext cx="785356" cy="785356"/>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58" name="Text Placeholder 3"/>
          <p:cNvSpPr>
            <a:spLocks noGrp="1"/>
          </p:cNvSpPr>
          <p:nvPr>
            <p:ph type="body" sz="quarter" idx="21" hasCustomPrompt="1"/>
          </p:nvPr>
        </p:nvSpPr>
        <p:spPr>
          <a:xfrm>
            <a:off x="2221399" y="5107257"/>
            <a:ext cx="9264090" cy="914400"/>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49" grpId="0" build="p">
        <p:tmplLst>
          <p:tmpl lvl="1">
            <p:tnLst>
              <p:par>
                <p:cTn presetID="1" presetClass="entr" presetSubtype="0" fill="hold" nodeType="clickEffect">
                  <p:stCondLst>
                    <p:cond delay="0"/>
                  </p:stCondLst>
                  <p:childTnLst>
                    <p:set>
                      <p:cBhvr>
                        <p:cTn dur="1" fill="hold">
                          <p:stCondLst>
                            <p:cond delay="0"/>
                          </p:stCondLst>
                        </p:cTn>
                        <p:tgtEl>
                          <p:spTgt spid="49"/>
                        </p:tgtEl>
                        <p:attrNameLst>
                          <p:attrName>style.visibility</p:attrName>
                        </p:attrNameLst>
                      </p:cBhvr>
                      <p:to>
                        <p:strVal val="visible"/>
                      </p:to>
                    </p:set>
                  </p:childTnLst>
                </p:cTn>
              </p:par>
            </p:tnLst>
          </p:tmpl>
        </p:tmplLst>
      </p:bldP>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3" grpId="0" build="p">
        <p:tmplLst>
          <p:tmpl lvl="1">
            <p:tnLst>
              <p:par>
                <p:cTn presetID="1" presetClass="entr" presetSubtype="0" fill="hold" nodeType="clickEffect">
                  <p:stCondLst>
                    <p:cond delay="0"/>
                  </p:stCondLst>
                  <p:childTnLst>
                    <p:set>
                      <p:cBhvr>
                        <p:cTn dur="1" fill="hold">
                          <p:stCondLst>
                            <p:cond delay="0"/>
                          </p:stCondLst>
                        </p:cTn>
                        <p:tgtEl>
                          <p:spTgt spid="53"/>
                        </p:tgtEl>
                        <p:attrNameLst>
                          <p:attrName>style.visibility</p:attrName>
                        </p:attrNameLst>
                      </p:cBhvr>
                      <p:to>
                        <p:strVal val="visible"/>
                      </p:to>
                    </p:set>
                  </p:childTnLst>
                </p:cTn>
              </p:par>
            </p:tnLst>
          </p:tmpl>
        </p:tmplLst>
      </p:bldP>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7" grpId="0" build="p">
        <p:tmplLst>
          <p:tmpl lvl="1">
            <p:tnLst>
              <p:par>
                <p:cTn presetID="1"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childTnLst>
                </p:cTn>
              </p:par>
            </p:tnLst>
          </p:tmpl>
        </p:tmplLst>
      </p:bldP>
      <p:bldP spid="58" grpId="0" build="p">
        <p:tmplLst>
          <p:tmpl lvl="1">
            <p:tnLst>
              <p:par>
                <p:cTn presetID="1"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Item List with Icons">
    <p:spTree>
      <p:nvGrpSpPr>
        <p:cNvPr id="1" name=""/>
        <p:cNvGrpSpPr/>
        <p:nvPr/>
      </p:nvGrpSpPr>
      <p:grpSpPr>
        <a:xfrm>
          <a:off x="0" y="0"/>
          <a:ext cx="0" cy="0"/>
          <a:chOff x="0" y="0"/>
          <a:chExt cx="0" cy="0"/>
        </a:xfrm>
      </p:grpSpPr>
      <p:sp>
        <p:nvSpPr>
          <p:cNvPr id="2" name="Rectangle 1"/>
          <p:cNvSpPr/>
          <p:nvPr userDrawn="1"/>
        </p:nvSpPr>
        <p:spPr>
          <a:xfrm>
            <a:off x="1853514" y="177581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2" name="Content Placeholder 11"/>
          <p:cNvSpPr>
            <a:spLocks noGrp="1"/>
          </p:cNvSpPr>
          <p:nvPr>
            <p:ph sz="quarter" idx="12" hasCustomPrompt="1"/>
          </p:nvPr>
        </p:nvSpPr>
        <p:spPr>
          <a:xfrm>
            <a:off x="887742" y="1797139"/>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5" name="Text Placeholder 3"/>
          <p:cNvSpPr>
            <a:spLocks noGrp="1"/>
          </p:cNvSpPr>
          <p:nvPr>
            <p:ph type="body" sz="quarter" idx="15" hasCustomPrompt="1"/>
          </p:nvPr>
        </p:nvSpPr>
        <p:spPr>
          <a:xfrm>
            <a:off x="2221399" y="177581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47" name="Rectangle 46"/>
          <p:cNvSpPr/>
          <p:nvPr userDrawn="1"/>
        </p:nvSpPr>
        <p:spPr>
          <a:xfrm>
            <a:off x="1853514" y="2685999"/>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50" name="Text Placeholder 3"/>
          <p:cNvSpPr>
            <a:spLocks noGrp="1"/>
          </p:cNvSpPr>
          <p:nvPr>
            <p:ph type="body" sz="quarter" idx="17" hasCustomPrompt="1"/>
          </p:nvPr>
        </p:nvSpPr>
        <p:spPr>
          <a:xfrm>
            <a:off x="2221399" y="2685999"/>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51" name="Rectangle 50"/>
          <p:cNvSpPr/>
          <p:nvPr userDrawn="1"/>
        </p:nvSpPr>
        <p:spPr>
          <a:xfrm>
            <a:off x="1853514" y="3596184"/>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54" name="Text Placeholder 3"/>
          <p:cNvSpPr>
            <a:spLocks noGrp="1"/>
          </p:cNvSpPr>
          <p:nvPr>
            <p:ph type="body" sz="quarter" idx="19" hasCustomPrompt="1"/>
          </p:nvPr>
        </p:nvSpPr>
        <p:spPr>
          <a:xfrm>
            <a:off x="2221399" y="3596184"/>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55" name="Rectangle 54"/>
          <p:cNvSpPr/>
          <p:nvPr userDrawn="1"/>
        </p:nvSpPr>
        <p:spPr>
          <a:xfrm>
            <a:off x="1853514" y="4502162"/>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58" name="Text Placeholder 3"/>
          <p:cNvSpPr>
            <a:spLocks noGrp="1"/>
          </p:cNvSpPr>
          <p:nvPr>
            <p:ph type="body" sz="quarter" idx="21" hasCustomPrompt="1"/>
          </p:nvPr>
        </p:nvSpPr>
        <p:spPr>
          <a:xfrm>
            <a:off x="2221399" y="4502162"/>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7" name="Rectangle 16"/>
          <p:cNvSpPr/>
          <p:nvPr userDrawn="1"/>
        </p:nvSpPr>
        <p:spPr>
          <a:xfrm>
            <a:off x="1860408" y="5408140"/>
            <a:ext cx="87913" cy="734743"/>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9" name="Text Placeholder 3"/>
          <p:cNvSpPr>
            <a:spLocks noGrp="1"/>
          </p:cNvSpPr>
          <p:nvPr>
            <p:ph type="body" sz="quarter" idx="23" hasCustomPrompt="1"/>
          </p:nvPr>
        </p:nvSpPr>
        <p:spPr>
          <a:xfrm>
            <a:off x="2228293" y="5408140"/>
            <a:ext cx="9264090" cy="7347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0" name="Content Placeholder 11"/>
          <p:cNvSpPr>
            <a:spLocks noGrp="1"/>
          </p:cNvSpPr>
          <p:nvPr>
            <p:ph sz="quarter" idx="24" hasCustomPrompt="1"/>
          </p:nvPr>
        </p:nvSpPr>
        <p:spPr>
          <a:xfrm>
            <a:off x="887742" y="2710470"/>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21" name="Content Placeholder 11"/>
          <p:cNvSpPr>
            <a:spLocks noGrp="1"/>
          </p:cNvSpPr>
          <p:nvPr>
            <p:ph sz="quarter" idx="25" hasCustomPrompt="1"/>
          </p:nvPr>
        </p:nvSpPr>
        <p:spPr>
          <a:xfrm>
            <a:off x="887742" y="362380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22" name="Content Placeholder 11"/>
          <p:cNvSpPr>
            <a:spLocks noGrp="1"/>
          </p:cNvSpPr>
          <p:nvPr>
            <p:ph sz="quarter" idx="26" hasCustomPrompt="1"/>
          </p:nvPr>
        </p:nvSpPr>
        <p:spPr>
          <a:xfrm>
            <a:off x="887742" y="4529992"/>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23" name="Content Placeholder 11"/>
          <p:cNvSpPr>
            <a:spLocks noGrp="1"/>
          </p:cNvSpPr>
          <p:nvPr>
            <p:ph sz="quarter" idx="27" hasCustomPrompt="1"/>
          </p:nvPr>
        </p:nvSpPr>
        <p:spPr>
          <a:xfrm>
            <a:off x="887742" y="5432611"/>
            <a:ext cx="685800" cy="685800"/>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build="p">
        <p:tmplLst>
          <p:tmpl lvl="1">
            <p:tnLst>
              <p:par>
                <p:cTn presetID="1"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47" grpId="0" animBg="1"/>
      <p:bldP spid="50" grpId="0" build="p">
        <p:tmplLst>
          <p:tmpl lvl="1">
            <p:tnLst>
              <p:par>
                <p:cTn presetID="1"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childTnLst>
                </p:cTn>
              </p:par>
            </p:tnLst>
          </p:tmpl>
        </p:tmplLst>
      </p:bldP>
      <p:bldP spid="51" grpId="0" animBg="1"/>
      <p:bldP spid="54" grpId="0" build="p">
        <p:tmplLst>
          <p:tmpl lvl="1">
            <p:tnLst>
              <p:par>
                <p:cTn presetID="1"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childTnLst>
                </p:cTn>
              </p:par>
            </p:tnLst>
          </p:tmpl>
        </p:tmplLst>
      </p:bldP>
      <p:bldP spid="55" grpId="0" animBg="1"/>
      <p:bldP spid="58" grpId="0" build="p">
        <p:tmplLst>
          <p:tmpl lvl="1">
            <p:tnLst>
              <p:par>
                <p:cTn presetID="1" presetClass="entr" presetSubtype="0" fill="hold" nodeType="clickEffect">
                  <p:stCondLst>
                    <p:cond delay="0"/>
                  </p:stCondLst>
                  <p:childTnLst>
                    <p:set>
                      <p:cBhvr>
                        <p:cTn dur="1" fill="hold">
                          <p:stCondLst>
                            <p:cond delay="0"/>
                          </p:stCondLst>
                        </p:cTn>
                        <p:tgtEl>
                          <p:spTgt spid="58"/>
                        </p:tgtEl>
                        <p:attrNameLst>
                          <p:attrName>style.visibility</p:attrName>
                        </p:attrNameLst>
                      </p:cBhvr>
                      <p:to>
                        <p:strVal val="visible"/>
                      </p:to>
                    </p:set>
                  </p:childTnLst>
                </p:cTn>
              </p:par>
            </p:tnLst>
          </p:tmpl>
        </p:tmplLst>
      </p:bldP>
      <p:bldP spid="17" grpId="0" animBg="1"/>
      <p:bldP spid="19" grpId="0" build="p">
        <p:tmplLst>
          <p:tmpl lvl="1">
            <p:tnLst>
              <p:par>
                <p:cTn presetID="1"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P spid="21" grpId="0" build="p">
        <p:tmplLst>
          <p:tmpl lvl="1">
            <p:tnLst>
              <p:par>
                <p:cTn presetID="1" presetClass="entr" presetSubtype="0" fill="hold" nodeType="clickEffect">
                  <p:stCondLst>
                    <p:cond delay="0"/>
                  </p:stCondLst>
                  <p:childTnLst>
                    <p:set>
                      <p:cBhvr>
                        <p:cTn dur="1" fill="hold">
                          <p:stCondLst>
                            <p:cond delay="0"/>
                          </p:stCondLst>
                        </p:cTn>
                        <p:tgtEl>
                          <p:spTgt spid="21"/>
                        </p:tgtEl>
                        <p:attrNameLst>
                          <p:attrName>style.visibility</p:attrName>
                        </p:attrNameLst>
                      </p:cBhvr>
                      <p:to>
                        <p:strVal val="visible"/>
                      </p:to>
                    </p:set>
                  </p:childTnLst>
                </p:cTn>
              </p:par>
            </p:tnLst>
          </p:tmpl>
        </p:tmplLst>
      </p:bldP>
      <p:bldP spid="22" grpId="0" build="p">
        <p:tmplLst>
          <p:tmpl lvl="1">
            <p:tnLst>
              <p:par>
                <p:cTn presetID="1"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childTnLst>
                </p:cTn>
              </p:par>
            </p:tnLst>
          </p:tmpl>
        </p:tmplLst>
      </p:bldP>
      <p:bldP spid="23" grpId="0" build="p">
        <p:tmplLst>
          <p:tmpl lvl="1">
            <p:tnLst>
              <p:par>
                <p:cTn presetID="1"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Chunking: Two Items">
    <p:spTree>
      <p:nvGrpSpPr>
        <p:cNvPr id="1" name=""/>
        <p:cNvGrpSpPr/>
        <p:nvPr/>
      </p:nvGrpSpPr>
      <p:grpSpPr>
        <a:xfrm>
          <a:off x="0" y="0"/>
          <a:ext cx="0" cy="0"/>
          <a:chOff x="0" y="0"/>
          <a:chExt cx="0" cy="0"/>
        </a:xfrm>
      </p:grpSpPr>
      <p:sp>
        <p:nvSpPr>
          <p:cNvPr id="21" name="Content Placeholder 10"/>
          <p:cNvSpPr>
            <a:spLocks noGrp="1"/>
          </p:cNvSpPr>
          <p:nvPr>
            <p:ph sz="quarter" idx="11" hasCustomPrompt="1"/>
          </p:nvPr>
        </p:nvSpPr>
        <p:spPr>
          <a:xfrm>
            <a:off x="6217330"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9" name="Content Placeholder 10"/>
          <p:cNvSpPr>
            <a:spLocks noGrp="1"/>
          </p:cNvSpPr>
          <p:nvPr>
            <p:ph sz="quarter" idx="10" hasCustomPrompt="1"/>
          </p:nvPr>
        </p:nvSpPr>
        <p:spPr>
          <a:xfrm>
            <a:off x="706515" y="2182985"/>
            <a:ext cx="5257800" cy="3488267"/>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7"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Title Case</a:t>
            </a:r>
          </a:p>
        </p:txBody>
      </p:sp>
    </p:spTree>
    <p:extLst>
      <p:ext uri="{BB962C8B-B14F-4D97-AF65-F5344CB8AC3E}">
        <p14:creationId xmlns:p14="http://schemas.microsoft.com/office/powerpoint/2010/main" val="214539024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verview/Summary">
    <p:spTree>
      <p:nvGrpSpPr>
        <p:cNvPr id="1" name=""/>
        <p:cNvGrpSpPr/>
        <p:nvPr/>
      </p:nvGrpSpPr>
      <p:grpSpPr>
        <a:xfrm>
          <a:off x="0" y="0"/>
          <a:ext cx="0" cy="0"/>
          <a:chOff x="0" y="0"/>
          <a:chExt cx="0" cy="0"/>
        </a:xfrm>
      </p:grpSpPr>
      <p:sp>
        <p:nvSpPr>
          <p:cNvPr id="4" name="Rectangle 3"/>
          <p:cNvSpPr/>
          <p:nvPr userDrawn="1"/>
        </p:nvSpPr>
        <p:spPr>
          <a:xfrm>
            <a:off x="0" y="1"/>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err="1">
              <a:solidFill>
                <a:schemeClr val="bg1"/>
              </a:solidFill>
              <a:latin typeface="Gotham Medium" panose="02000604030000020004" pitchFamily="50"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635500" cy="68580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4635500" cy="6858000"/>
          </a:xfrm>
          <a:prstGeom prst="rect">
            <a:avLst/>
          </a:prstGeom>
        </p:spPr>
      </p:pic>
      <p:sp>
        <p:nvSpPr>
          <p:cNvPr id="7" name="Rectangle 6"/>
          <p:cNvSpPr/>
          <p:nvPr userDrawn="1"/>
        </p:nvSpPr>
        <p:spPr>
          <a:xfrm>
            <a:off x="-1463041" y="0"/>
            <a:ext cx="1463041" cy="738664"/>
          </a:xfrm>
          <a:prstGeom prst="rect">
            <a:avLst/>
          </a:prstGeom>
        </p:spPr>
        <p:txBody>
          <a:bodyPr wrap="square">
            <a:spAutoFit/>
          </a:bodyPr>
          <a:lstStyle/>
          <a:p>
            <a:pPr algn="r"/>
            <a:r>
              <a:rPr lang="en-US" sz="1400" b="0">
                <a:latin typeface="Gotham Medium" panose="02000604030000020004" pitchFamily="50" charset="0"/>
              </a:rPr>
              <a:t>This bullet list is </a:t>
            </a:r>
            <a:r>
              <a:rPr lang="en-US" sz="1400" b="1">
                <a:solidFill>
                  <a:schemeClr val="accent1"/>
                </a:solidFill>
                <a:latin typeface="Gotham Medium" panose="02000604030000020004" pitchFamily="50" charset="0"/>
              </a:rPr>
              <a:t>preset</a:t>
            </a:r>
            <a:r>
              <a:rPr lang="en-US" sz="1400" b="0">
                <a:solidFill>
                  <a:schemeClr val="accent1"/>
                </a:solidFill>
                <a:latin typeface="Gotham Medium" panose="02000604030000020004" pitchFamily="50" charset="0"/>
              </a:rPr>
              <a:t> </a:t>
            </a:r>
            <a:r>
              <a:rPr lang="en-US" sz="1400" b="0">
                <a:latin typeface="Gotham Medium" panose="02000604030000020004" pitchFamily="50" charset="0"/>
              </a:rPr>
              <a:t>with </a:t>
            </a:r>
            <a:r>
              <a:rPr lang="en-US" sz="1400" b="1">
                <a:solidFill>
                  <a:schemeClr val="accent1"/>
                </a:solidFill>
                <a:latin typeface="Gotham Medium" panose="02000604030000020004" pitchFamily="50" charset="0"/>
              </a:rPr>
              <a:t>animations</a:t>
            </a:r>
          </a:p>
        </p:txBody>
      </p:sp>
      <p:sp>
        <p:nvSpPr>
          <p:cNvPr id="17"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3" hasCustomPrompt="1"/>
          </p:nvPr>
        </p:nvSpPr>
        <p:spPr>
          <a:xfrm>
            <a:off x="743782" y="1825869"/>
            <a:ext cx="3147933" cy="670243"/>
          </a:xfrm>
        </p:spPr>
        <p:txBody>
          <a:bodyPr anchor="b" anchorCtr="0"/>
          <a:lstStyle>
            <a:lvl1pPr marL="0" indent="0" algn="ctr">
              <a:buNone/>
              <a:defRPr sz="3600" baseline="0">
                <a:solidFill>
                  <a:schemeClr val="bg1"/>
                </a:solidFill>
                <a:latin typeface="+mj-lt"/>
              </a:defRPr>
            </a:lvl1pPr>
            <a:lvl2pPr marL="297073" indent="0" algn="ctr">
              <a:buNone/>
              <a:defRPr sz="3600">
                <a:latin typeface="+mj-lt"/>
              </a:defRPr>
            </a:lvl2pPr>
            <a:lvl3pPr marL="596176" indent="0" algn="ctr">
              <a:buNone/>
              <a:defRPr sz="3600">
                <a:latin typeface="+mj-lt"/>
              </a:defRPr>
            </a:lvl3pPr>
            <a:lvl4pPr marL="882650" indent="0" algn="ctr">
              <a:buNone/>
              <a:defRPr sz="3600">
                <a:latin typeface="+mj-lt"/>
              </a:defRPr>
            </a:lvl4pPr>
            <a:lvl5pPr marL="1096962" indent="0" algn="ctr">
              <a:buNone/>
              <a:defRPr sz="3600">
                <a:latin typeface="+mj-lt"/>
              </a:defRPr>
            </a:lvl5pPr>
          </a:lstStyle>
          <a:p>
            <a:pPr lvl="0"/>
            <a:r>
              <a:rPr lang="en-US"/>
              <a:t>Slide Title</a:t>
            </a:r>
          </a:p>
        </p:txBody>
      </p:sp>
    </p:spTree>
    <p:extLst>
      <p:ext uri="{BB962C8B-B14F-4D97-AF65-F5344CB8AC3E}">
        <p14:creationId xmlns:p14="http://schemas.microsoft.com/office/powerpoint/2010/main" val="10339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ntr" presetSubtype="0" fill="hold" nodeType="withEffect">
                                  <p:stCondLst>
                                    <p:cond delay="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xit" presetSubtype="0" fill="hold" nodeType="withEffect">
                                  <p:stCondLst>
                                    <p:cond delay="5000"/>
                                  </p:stCondLst>
                                  <p:childTnLst>
                                    <p:set>
                                      <p:cBhvr>
                                        <p:cTn id="10" dur="1" fill="hold">
                                          <p:stCondLst>
                                            <p:cond delay="0"/>
                                          </p:stCondLst>
                                        </p:cTn>
                                        <p:tgtEl>
                                          <p:spTgt spid="11"/>
                                        </p:tgtEl>
                                        <p:attrNameLst>
                                          <p:attrName>style.visibility</p:attrName>
                                        </p:attrNameLst>
                                      </p:cBhvr>
                                      <p:to>
                                        <p:strVal val="hidden"/>
                                      </p:to>
                                    </p:set>
                                  </p:childTnLst>
                                </p:cTn>
                              </p:par>
                            </p:childTnLst>
                          </p:cTn>
                        </p:par>
                        <p:par>
                          <p:cTn id="11" fill="hold">
                            <p:stCondLst>
                              <p:cond delay="5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1"/>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bldLvl="5">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tnLst>
          </p:tmpl>
        </p:tmplLst>
      </p:bldP>
    </p:bldLst>
  </p:timing>
  <p:extLst>
    <p:ext uri="{DCECCB84-F9BA-43D5-87BE-67443E8EF086}">
      <p15:sldGuideLst xmlns:p15="http://schemas.microsoft.com/office/powerpoint/2012/main">
        <p15:guide id="1" orient="horz" pos="2160">
          <p15:clr>
            <a:srgbClr val="FBAE40"/>
          </p15:clr>
        </p15:guide>
        <p15:guide id="2" pos="326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Chunking: Three Items">
    <p:spTree>
      <p:nvGrpSpPr>
        <p:cNvPr id="1" name=""/>
        <p:cNvGrpSpPr/>
        <p:nvPr/>
      </p:nvGrpSpPr>
      <p:grpSpPr>
        <a:xfrm>
          <a:off x="0" y="0"/>
          <a:ext cx="0" cy="0"/>
          <a:chOff x="0" y="0"/>
          <a:chExt cx="0" cy="0"/>
        </a:xfrm>
      </p:grpSpPr>
      <p:sp>
        <p:nvSpPr>
          <p:cNvPr id="20" name="Content Placeholder 10"/>
          <p:cNvSpPr>
            <a:spLocks noGrp="1"/>
          </p:cNvSpPr>
          <p:nvPr>
            <p:ph sz="quarter" idx="12" hasCustomPrompt="1"/>
          </p:nvPr>
        </p:nvSpPr>
        <p:spPr>
          <a:xfrm>
            <a:off x="8051306"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7" name="Content Placeholder 10"/>
          <p:cNvSpPr>
            <a:spLocks noGrp="1"/>
          </p:cNvSpPr>
          <p:nvPr>
            <p:ph sz="quarter" idx="11" hasCustomPrompt="1"/>
          </p:nvPr>
        </p:nvSpPr>
        <p:spPr>
          <a:xfrm>
            <a:off x="4376320"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9" name="Content Placeholder 10"/>
          <p:cNvSpPr>
            <a:spLocks noGrp="1"/>
          </p:cNvSpPr>
          <p:nvPr>
            <p:ph sz="quarter" idx="10" hasCustomPrompt="1"/>
          </p:nvPr>
        </p:nvSpPr>
        <p:spPr>
          <a:xfrm>
            <a:off x="701335" y="2178583"/>
            <a:ext cx="3429000" cy="3496733"/>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9"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Title Case</a:t>
            </a:r>
          </a:p>
        </p:txBody>
      </p:sp>
    </p:spTree>
    <p:extLst>
      <p:ext uri="{BB962C8B-B14F-4D97-AF65-F5344CB8AC3E}">
        <p14:creationId xmlns:p14="http://schemas.microsoft.com/office/powerpoint/2010/main" val="270699907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Chunking: Four Items">
    <p:spTree>
      <p:nvGrpSpPr>
        <p:cNvPr id="1" name=""/>
        <p:cNvGrpSpPr/>
        <p:nvPr/>
      </p:nvGrpSpPr>
      <p:grpSpPr>
        <a:xfrm>
          <a:off x="0" y="0"/>
          <a:ext cx="0" cy="0"/>
          <a:chOff x="0" y="0"/>
          <a:chExt cx="0" cy="0"/>
        </a:xfrm>
      </p:grpSpPr>
      <p:sp>
        <p:nvSpPr>
          <p:cNvPr id="18" name="Content Placeholder 10"/>
          <p:cNvSpPr>
            <a:spLocks noGrp="1"/>
          </p:cNvSpPr>
          <p:nvPr>
            <p:ph sz="quarter" idx="15" hasCustomPrompt="1"/>
          </p:nvPr>
        </p:nvSpPr>
        <p:spPr>
          <a:xfrm>
            <a:off x="6217330"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7" name="Content Placeholder 10"/>
          <p:cNvSpPr>
            <a:spLocks noGrp="1"/>
          </p:cNvSpPr>
          <p:nvPr>
            <p:ph sz="quarter" idx="14" hasCustomPrompt="1"/>
          </p:nvPr>
        </p:nvSpPr>
        <p:spPr>
          <a:xfrm>
            <a:off x="701336" y="4088336"/>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8" name="Content Placeholder 10"/>
          <p:cNvSpPr>
            <a:spLocks noGrp="1"/>
          </p:cNvSpPr>
          <p:nvPr>
            <p:ph sz="quarter" idx="13" hasCustomPrompt="1"/>
          </p:nvPr>
        </p:nvSpPr>
        <p:spPr>
          <a:xfrm>
            <a:off x="6217330"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7" name="Content Placeholder 10"/>
          <p:cNvSpPr>
            <a:spLocks noGrp="1"/>
          </p:cNvSpPr>
          <p:nvPr>
            <p:ph sz="quarter" idx="12" hasCustomPrompt="1"/>
          </p:nvPr>
        </p:nvSpPr>
        <p:spPr>
          <a:xfrm>
            <a:off x="701336" y="2193544"/>
            <a:ext cx="5257800" cy="1618875"/>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Title Case</a:t>
            </a:r>
          </a:p>
        </p:txBody>
      </p:sp>
    </p:spTree>
    <p:extLst>
      <p:ext uri="{BB962C8B-B14F-4D97-AF65-F5344CB8AC3E}">
        <p14:creationId xmlns:p14="http://schemas.microsoft.com/office/powerpoint/2010/main" val="2414537550"/>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Chunking: Five Items">
    <p:spTree>
      <p:nvGrpSpPr>
        <p:cNvPr id="1" name=""/>
        <p:cNvGrpSpPr/>
        <p:nvPr/>
      </p:nvGrpSpPr>
      <p:grpSpPr>
        <a:xfrm>
          <a:off x="0" y="0"/>
          <a:ext cx="0" cy="0"/>
          <a:chOff x="0" y="0"/>
          <a:chExt cx="0" cy="0"/>
        </a:xfrm>
      </p:grpSpPr>
      <p:sp>
        <p:nvSpPr>
          <p:cNvPr id="9" name="Content Placeholder 10"/>
          <p:cNvSpPr>
            <a:spLocks noGrp="1"/>
          </p:cNvSpPr>
          <p:nvPr>
            <p:ph sz="quarter" idx="17" hasCustomPrompt="1"/>
          </p:nvPr>
        </p:nvSpPr>
        <p:spPr>
          <a:xfrm>
            <a:off x="6230520"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8" name="Content Placeholder 10"/>
          <p:cNvSpPr>
            <a:spLocks noGrp="1"/>
          </p:cNvSpPr>
          <p:nvPr>
            <p:ph sz="quarter" idx="16" hasCustomPrompt="1"/>
          </p:nvPr>
        </p:nvSpPr>
        <p:spPr>
          <a:xfrm>
            <a:off x="2555535" y="405267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0" name="Content Placeholder 10"/>
          <p:cNvSpPr>
            <a:spLocks noGrp="1"/>
          </p:cNvSpPr>
          <p:nvPr>
            <p:ph sz="quarter" idx="12" hasCustomPrompt="1"/>
          </p:nvPr>
        </p:nvSpPr>
        <p:spPr>
          <a:xfrm>
            <a:off x="8051306"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7" name="Content Placeholder 10"/>
          <p:cNvSpPr>
            <a:spLocks noGrp="1"/>
          </p:cNvSpPr>
          <p:nvPr>
            <p:ph sz="quarter" idx="11" hasCustomPrompt="1"/>
          </p:nvPr>
        </p:nvSpPr>
        <p:spPr>
          <a:xfrm>
            <a:off x="4376320"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9" name="Content Placeholder 10"/>
          <p:cNvSpPr>
            <a:spLocks noGrp="1"/>
          </p:cNvSpPr>
          <p:nvPr>
            <p:ph sz="quarter" idx="10" hasCustomPrompt="1"/>
          </p:nvPr>
        </p:nvSpPr>
        <p:spPr>
          <a:xfrm>
            <a:off x="706518" y="217424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Title Case</a:t>
            </a:r>
          </a:p>
        </p:txBody>
      </p:sp>
    </p:spTree>
    <p:extLst>
      <p:ext uri="{BB962C8B-B14F-4D97-AF65-F5344CB8AC3E}">
        <p14:creationId xmlns:p14="http://schemas.microsoft.com/office/powerpoint/2010/main" val="240125962"/>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Chunking: Six Items">
    <p:spTree>
      <p:nvGrpSpPr>
        <p:cNvPr id="1" name=""/>
        <p:cNvGrpSpPr/>
        <p:nvPr/>
      </p:nvGrpSpPr>
      <p:grpSpPr>
        <a:xfrm>
          <a:off x="0" y="0"/>
          <a:ext cx="0" cy="0"/>
          <a:chOff x="0" y="0"/>
          <a:chExt cx="0" cy="0"/>
        </a:xfrm>
      </p:grpSpPr>
      <p:sp>
        <p:nvSpPr>
          <p:cNvPr id="10" name="Content Placeholder 10"/>
          <p:cNvSpPr>
            <a:spLocks noGrp="1"/>
          </p:cNvSpPr>
          <p:nvPr>
            <p:ph sz="quarter" idx="18" hasCustomPrompt="1"/>
          </p:nvPr>
        </p:nvSpPr>
        <p:spPr>
          <a:xfrm>
            <a:off x="8051306"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9" name="Content Placeholder 10"/>
          <p:cNvSpPr>
            <a:spLocks noGrp="1"/>
          </p:cNvSpPr>
          <p:nvPr>
            <p:ph sz="quarter" idx="17" hasCustomPrompt="1"/>
          </p:nvPr>
        </p:nvSpPr>
        <p:spPr>
          <a:xfrm>
            <a:off x="4376320"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8" name="Content Placeholder 10"/>
          <p:cNvSpPr>
            <a:spLocks noGrp="1"/>
          </p:cNvSpPr>
          <p:nvPr>
            <p:ph sz="quarter" idx="16" hasCustomPrompt="1"/>
          </p:nvPr>
        </p:nvSpPr>
        <p:spPr>
          <a:xfrm>
            <a:off x="701335" y="4042519"/>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0" name="Content Placeholder 10"/>
          <p:cNvSpPr>
            <a:spLocks noGrp="1"/>
          </p:cNvSpPr>
          <p:nvPr>
            <p:ph sz="quarter" idx="12" hasCustomPrompt="1"/>
          </p:nvPr>
        </p:nvSpPr>
        <p:spPr>
          <a:xfrm>
            <a:off x="8051306"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7" name="Content Placeholder 10"/>
          <p:cNvSpPr>
            <a:spLocks noGrp="1"/>
          </p:cNvSpPr>
          <p:nvPr>
            <p:ph sz="quarter" idx="11" hasCustomPrompt="1"/>
          </p:nvPr>
        </p:nvSpPr>
        <p:spPr>
          <a:xfrm>
            <a:off x="4376320"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9" name="Content Placeholder 10"/>
          <p:cNvSpPr>
            <a:spLocks noGrp="1"/>
          </p:cNvSpPr>
          <p:nvPr>
            <p:ph sz="quarter" idx="10" hasCustomPrompt="1"/>
          </p:nvPr>
        </p:nvSpPr>
        <p:spPr>
          <a:xfrm>
            <a:off x="701335" y="2164080"/>
            <a:ext cx="3429000" cy="1643694"/>
          </a:xfrm>
          <a:solidFill>
            <a:schemeClr val="bg2"/>
          </a:solidFill>
        </p:spPr>
        <p:txBody>
          <a:bodyPr lIns="274320" tIns="274320" rIns="274320" bIns="274320" anchor="ctr">
            <a:normAutofit/>
          </a:bodyPr>
          <a:lstStyle>
            <a:lvl1pPr marL="0" indent="0" algn="ctr">
              <a:buNone/>
              <a:defRPr sz="24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1"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Title Case</a:t>
            </a:r>
          </a:p>
        </p:txBody>
      </p:sp>
    </p:spTree>
    <p:extLst>
      <p:ext uri="{BB962C8B-B14F-4D97-AF65-F5344CB8AC3E}">
        <p14:creationId xmlns:p14="http://schemas.microsoft.com/office/powerpoint/2010/main" val="780600363"/>
      </p:ext>
    </p:extLst>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ab">
    <p:bg>
      <p:bgPr>
        <a:solidFill>
          <a:schemeClr val="tx1"/>
        </a:solidFill>
        <a:effectLst/>
      </p:bgPr>
    </p:bg>
    <p:spTree>
      <p:nvGrpSpPr>
        <p:cNvPr id="1" name=""/>
        <p:cNvGrpSpPr/>
        <p:nvPr/>
      </p:nvGrpSpPr>
      <p:grpSpPr>
        <a:xfrm>
          <a:off x="0" y="0"/>
          <a:ext cx="0" cy="0"/>
          <a:chOff x="0" y="0"/>
          <a:chExt cx="0" cy="0"/>
        </a:xfrm>
      </p:grpSpPr>
      <p:sp>
        <p:nvSpPr>
          <p:cNvPr id="4" name="Rectangle 3"/>
          <p:cNvSpPr/>
          <p:nvPr userDrawn="1"/>
        </p:nvSpPr>
        <p:spPr>
          <a:xfrm>
            <a:off x="0" y="2323987"/>
            <a:ext cx="12192000"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5" name="Rectangle 4"/>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7" name="Text Placeholder 6"/>
          <p:cNvSpPr>
            <a:spLocks noGrp="1"/>
          </p:cNvSpPr>
          <p:nvPr>
            <p:ph type="body" sz="quarter" idx="10" hasCustomPrompt="1"/>
          </p:nvPr>
        </p:nvSpPr>
        <p:spPr>
          <a:xfrm>
            <a:off x="374904" y="2633472"/>
            <a:ext cx="11436096" cy="3740904"/>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a:t>Click to Add Slide Title in </a:t>
            </a:r>
            <a:r>
              <a:rPr lang="en-US" err="1"/>
              <a:t>Titlecase</a:t>
            </a:r>
            <a:endParaRPr lang="en-US"/>
          </a:p>
        </p:txBody>
      </p:sp>
      <p:sp>
        <p:nvSpPr>
          <p:cNvPr id="13"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a:t>Click to add a line of text here if needed</a:t>
            </a:r>
          </a:p>
        </p:txBody>
      </p:sp>
      <p:sp>
        <p:nvSpPr>
          <p:cNvPr id="10" name="Text Placeholder 9"/>
          <p:cNvSpPr>
            <a:spLocks noGrp="1"/>
          </p:cNvSpPr>
          <p:nvPr>
            <p:ph type="body" sz="quarter" idx="17" hasCustomPrompt="1"/>
          </p:nvPr>
        </p:nvSpPr>
        <p:spPr>
          <a:xfrm>
            <a:off x="374904" y="1938053"/>
            <a:ext cx="3696353" cy="447826"/>
          </a:xfrm>
        </p:spPr>
        <p:txBody>
          <a:bodyPr anchor="ctr"/>
          <a:lstStyle>
            <a:lvl1pPr>
              <a:defRPr sz="1800">
                <a:solidFill>
                  <a:schemeClr val="bg1"/>
                </a:solidFill>
              </a:defRPr>
            </a:lvl1pPr>
          </a:lstStyle>
          <a:p>
            <a:pPr lvl="0"/>
            <a:r>
              <a:rPr lang="en-US"/>
              <a:t>Filename.here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Title with Description and Two Tabbed Sections">
    <p:bg>
      <p:bgPr>
        <a:solidFill>
          <a:schemeClr val="tx1"/>
        </a:solidFill>
        <a:effectLst/>
      </p:bgPr>
    </p:bg>
    <p:spTree>
      <p:nvGrpSpPr>
        <p:cNvPr id="1" name=""/>
        <p:cNvGrpSpPr/>
        <p:nvPr/>
      </p:nvGrpSpPr>
      <p:grpSpPr>
        <a:xfrm>
          <a:off x="0" y="0"/>
          <a:ext cx="0" cy="0"/>
          <a:chOff x="0" y="0"/>
          <a:chExt cx="0" cy="0"/>
        </a:xfrm>
      </p:grpSpPr>
      <p:sp>
        <p:nvSpPr>
          <p:cNvPr id="12" name="Rectangle 11"/>
          <p:cNvSpPr/>
          <p:nvPr userDrawn="1"/>
        </p:nvSpPr>
        <p:spPr>
          <a:xfrm>
            <a:off x="1"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13" name="Rectangle 12"/>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7" name="Text Placeholder 6"/>
          <p:cNvSpPr>
            <a:spLocks noGrp="1"/>
          </p:cNvSpPr>
          <p:nvPr>
            <p:ph type="body" sz="quarter" idx="10" hasCustomPrompt="1"/>
          </p:nvPr>
        </p:nvSpPr>
        <p:spPr>
          <a:xfrm>
            <a:off x="376483" y="2756014"/>
            <a:ext cx="5098766" cy="3618362"/>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a:t>Click to Add Slide Title in </a:t>
            </a:r>
            <a:r>
              <a:rPr lang="en-US" err="1"/>
              <a:t>Titlecase</a:t>
            </a:r>
            <a:endParaRPr lang="en-US"/>
          </a:p>
        </p:txBody>
      </p:sp>
      <p:sp>
        <p:nvSpPr>
          <p:cNvPr id="17"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a:t>Click to add a line of text here if needed</a:t>
            </a:r>
          </a:p>
        </p:txBody>
      </p:sp>
      <p:sp>
        <p:nvSpPr>
          <p:cNvPr id="3" name="Text Placeholder 2"/>
          <p:cNvSpPr>
            <a:spLocks noGrp="1"/>
          </p:cNvSpPr>
          <p:nvPr>
            <p:ph type="body" sz="quarter" idx="19" hasCustomPrompt="1"/>
          </p:nvPr>
        </p:nvSpPr>
        <p:spPr>
          <a:xfrm>
            <a:off x="376482" y="1934332"/>
            <a:ext cx="3626557" cy="442077"/>
          </a:xfrm>
        </p:spPr>
        <p:txBody>
          <a:bodyPr anchor="ctr"/>
          <a:lstStyle>
            <a:lvl1pPr>
              <a:defRPr sz="1800">
                <a:solidFill>
                  <a:schemeClr val="bg1"/>
                </a:solidFill>
              </a:defRPr>
            </a:lvl1pPr>
          </a:lstStyle>
          <a:p>
            <a:pPr lvl="0"/>
            <a:r>
              <a:rPr lang="en-US" err="1"/>
              <a:t>Filename.here</a:t>
            </a:r>
            <a:endParaRPr lang="en-US"/>
          </a:p>
        </p:txBody>
      </p:sp>
      <p:sp>
        <p:nvSpPr>
          <p:cNvPr id="30" name="Rectangle 29"/>
          <p:cNvSpPr/>
          <p:nvPr userDrawn="1"/>
        </p:nvSpPr>
        <p:spPr>
          <a:xfrm>
            <a:off x="6259552" y="2323987"/>
            <a:ext cx="5932448"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31" name="Rectangle 30"/>
          <p:cNvSpPr/>
          <p:nvPr userDrawn="1"/>
        </p:nvSpPr>
        <p:spPr>
          <a:xfrm>
            <a:off x="6259551"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5" name="Text Placeholder 4"/>
          <p:cNvSpPr>
            <a:spLocks noGrp="1"/>
          </p:cNvSpPr>
          <p:nvPr>
            <p:ph type="body" sz="quarter" idx="20" hasCustomPrompt="1"/>
          </p:nvPr>
        </p:nvSpPr>
        <p:spPr>
          <a:xfrm>
            <a:off x="6624320" y="2755900"/>
            <a:ext cx="5212080" cy="3695700"/>
          </a:xfrm>
        </p:spPr>
        <p:txBody>
          <a:bodyPr anchor="ctr"/>
          <a:lstStyle>
            <a:lvl1pPr>
              <a:defRPr sz="2000">
                <a:solidFill>
                  <a:schemeClr val="bg1"/>
                </a:solidFill>
                <a:latin typeface="Roboto Mono" charset="0"/>
                <a:ea typeface="Roboto Mono" charset="0"/>
                <a:cs typeface="Roboto Mono" charset="0"/>
              </a:defRPr>
            </a:lvl1pPr>
          </a:lstStyle>
          <a:p>
            <a:pPr lvl="0"/>
            <a:r>
              <a:rPr lang="en-US"/>
              <a:t>Click to add code</a:t>
            </a:r>
          </a:p>
        </p:txBody>
      </p:sp>
      <p:sp>
        <p:nvSpPr>
          <p:cNvPr id="9" name="Text Placeholder 8"/>
          <p:cNvSpPr>
            <a:spLocks noGrp="1"/>
          </p:cNvSpPr>
          <p:nvPr>
            <p:ph type="body" sz="quarter" idx="21" hasCustomPrompt="1"/>
          </p:nvPr>
        </p:nvSpPr>
        <p:spPr>
          <a:xfrm>
            <a:off x="6624638" y="1933575"/>
            <a:ext cx="3738562" cy="442913"/>
          </a:xfrm>
        </p:spPr>
        <p:txBody>
          <a:bodyPr anchor="ctr"/>
          <a:lstStyle>
            <a:lvl1pPr>
              <a:defRPr sz="1800">
                <a:solidFill>
                  <a:schemeClr val="bg1"/>
                </a:solidFill>
              </a:defRPr>
            </a:lvl1pPr>
          </a:lstStyle>
          <a:p>
            <a:pPr lvl="0"/>
            <a:r>
              <a:rPr lang="en-US" err="1"/>
              <a:t>Filename.here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de: Half Page with Tab and Output Section">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7899657" y="2323987"/>
            <a:ext cx="4281714" cy="4534013"/>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13" name="Text Placeholder 6"/>
          <p:cNvSpPr>
            <a:spLocks noGrp="1"/>
          </p:cNvSpPr>
          <p:nvPr>
            <p:ph type="body" sz="quarter" idx="11" hasCustomPrompt="1"/>
          </p:nvPr>
        </p:nvSpPr>
        <p:spPr>
          <a:xfrm>
            <a:off x="8600992" y="2615862"/>
            <a:ext cx="3045576" cy="3758514"/>
          </a:xfrm>
        </p:spPr>
        <p:txBody>
          <a:bodyPr anchor="ctr"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Console</a:t>
            </a:r>
          </a:p>
        </p:txBody>
      </p:sp>
      <p:sp>
        <p:nvSpPr>
          <p:cNvPr id="3" name="Rectangle 2"/>
          <p:cNvSpPr/>
          <p:nvPr userDrawn="1"/>
        </p:nvSpPr>
        <p:spPr>
          <a:xfrm>
            <a:off x="-1" y="2323987"/>
            <a:ext cx="7899657" cy="45340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2" name="Rectangle 1"/>
          <p:cNvSpPr/>
          <p:nvPr userDrawn="1"/>
        </p:nvSpPr>
        <p:spPr>
          <a:xfrm>
            <a:off x="0" y="182880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7" name="Text Placeholder 6"/>
          <p:cNvSpPr>
            <a:spLocks noGrp="1"/>
          </p:cNvSpPr>
          <p:nvPr>
            <p:ph type="body" sz="quarter" idx="10" hasCustomPrompt="1"/>
          </p:nvPr>
        </p:nvSpPr>
        <p:spPr>
          <a:xfrm>
            <a:off x="374904" y="2615862"/>
            <a:ext cx="7125929" cy="3758514"/>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6" name="Title Placeholder 1"/>
          <p:cNvSpPr>
            <a:spLocks noGrp="1"/>
          </p:cNvSpPr>
          <p:nvPr>
            <p:ph type="title" hasCustomPrompt="1"/>
          </p:nvPr>
        </p:nvSpPr>
        <p:spPr>
          <a:xfrm>
            <a:off x="706518" y="588391"/>
            <a:ext cx="10778971"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a:t>Code Title-Output</a:t>
            </a:r>
          </a:p>
        </p:txBody>
      </p:sp>
      <p:sp>
        <p:nvSpPr>
          <p:cNvPr id="10" name="Text Placeholder 12"/>
          <p:cNvSpPr>
            <a:spLocks noGrp="1"/>
          </p:cNvSpPr>
          <p:nvPr>
            <p:ph type="body" sz="quarter" idx="15" hasCustomPrompt="1"/>
          </p:nvPr>
        </p:nvSpPr>
        <p:spPr>
          <a:xfrm>
            <a:off x="701335" y="1160399"/>
            <a:ext cx="10778972"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a:t>Click to add a line of text here if needed</a:t>
            </a:r>
          </a:p>
        </p:txBody>
      </p:sp>
      <p:sp>
        <p:nvSpPr>
          <p:cNvPr id="5" name="Text Placeholder 4"/>
          <p:cNvSpPr>
            <a:spLocks noGrp="1"/>
          </p:cNvSpPr>
          <p:nvPr>
            <p:ph type="body" idx="17" hasCustomPrompt="1"/>
          </p:nvPr>
        </p:nvSpPr>
        <p:spPr>
          <a:xfrm>
            <a:off x="365758" y="1934332"/>
            <a:ext cx="3606801" cy="442077"/>
          </a:xfrm>
        </p:spPr>
        <p:txBody>
          <a:bodyPr anchor="ctr"/>
          <a:lstStyle>
            <a:lvl1pPr>
              <a:defRPr sz="1800">
                <a:solidFill>
                  <a:schemeClr val="bg1"/>
                </a:solidFill>
              </a:defRPr>
            </a:lvl1pPr>
          </a:lstStyle>
          <a:p>
            <a:pPr lvl="0"/>
            <a:r>
              <a:rPr lang="en-US"/>
              <a:t>Filename.here</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de: Half Page Title Left and Tab Right">
    <p:bg>
      <p:bgPr>
        <a:solidFill>
          <a:schemeClr val="tx1"/>
        </a:solidFill>
        <a:effectLst/>
      </p:bgPr>
    </p:bg>
    <p:spTree>
      <p:nvGrpSpPr>
        <p:cNvPr id="1" name=""/>
        <p:cNvGrpSpPr/>
        <p:nvPr/>
      </p:nvGrpSpPr>
      <p:grpSpPr>
        <a:xfrm>
          <a:off x="0" y="0"/>
          <a:ext cx="0" cy="0"/>
          <a:chOff x="0" y="0"/>
          <a:chExt cx="0" cy="0"/>
        </a:xfrm>
      </p:grpSpPr>
      <p:sp>
        <p:nvSpPr>
          <p:cNvPr id="11" name="Rectangle 10"/>
          <p:cNvSpPr/>
          <p:nvPr userDrawn="1"/>
        </p:nvSpPr>
        <p:spPr>
          <a:xfrm>
            <a:off x="4460534" y="495187"/>
            <a:ext cx="7731465"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12" name="Rectangle 11"/>
          <p:cNvSpPr/>
          <p:nvPr userDrawn="1"/>
        </p:nvSpPr>
        <p:spPr>
          <a:xfrm>
            <a:off x="4460535"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3" name="Text Placeholder 6"/>
          <p:cNvSpPr>
            <a:spLocks noGrp="1"/>
          </p:cNvSpPr>
          <p:nvPr>
            <p:ph type="body" sz="quarter" idx="11" hasCustomPrompt="1"/>
          </p:nvPr>
        </p:nvSpPr>
        <p:spPr>
          <a:xfrm>
            <a:off x="4738586" y="787061"/>
            <a:ext cx="7038886" cy="5573397"/>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6" name="Title Placeholder 1"/>
          <p:cNvSpPr>
            <a:spLocks noGrp="1"/>
          </p:cNvSpPr>
          <p:nvPr>
            <p:ph type="title" hasCustomPrompt="1"/>
          </p:nvPr>
        </p:nvSpPr>
        <p:spPr>
          <a:xfrm>
            <a:off x="464975" y="3022262"/>
            <a:ext cx="3526453" cy="635338"/>
          </a:xfrm>
          <a:prstGeom prst="rect">
            <a:avLst/>
          </a:prstGeom>
        </p:spPr>
        <p:txBody>
          <a:bodyPr vert="horz" lIns="0" tIns="0" rIns="87919" bIns="0" rtlCol="0" anchor="ctr" anchorCtr="0">
            <a:noAutofit/>
          </a:bodyPr>
          <a:lstStyle>
            <a:lvl1pPr algn="ctr">
              <a:defRPr sz="3000" baseline="0">
                <a:solidFill>
                  <a:schemeClr val="bg1">
                    <a:lumMod val="95000"/>
                  </a:schemeClr>
                </a:solidFill>
              </a:defRPr>
            </a:lvl1pPr>
          </a:lstStyle>
          <a:p>
            <a:r>
              <a:rPr lang="en-US"/>
              <a:t>Code Title-side</a:t>
            </a:r>
          </a:p>
        </p:txBody>
      </p:sp>
      <p:sp>
        <p:nvSpPr>
          <p:cNvPr id="3" name="Text Placeholder 2"/>
          <p:cNvSpPr>
            <a:spLocks noGrp="1"/>
          </p:cNvSpPr>
          <p:nvPr>
            <p:ph type="body" sz="quarter" idx="17" hasCustomPrompt="1"/>
          </p:nvPr>
        </p:nvSpPr>
        <p:spPr>
          <a:xfrm>
            <a:off x="4738688" y="105531"/>
            <a:ext cx="3810952" cy="442077"/>
          </a:xfrm>
        </p:spPr>
        <p:txBody>
          <a:bodyPr anchor="ctr"/>
          <a:lstStyle>
            <a:lvl1pPr>
              <a:defRPr sz="1800">
                <a:solidFill>
                  <a:schemeClr val="bg1"/>
                </a:solidFill>
              </a:defRPr>
            </a:lvl1pPr>
          </a:lstStyle>
          <a:p>
            <a:pPr lvl="0"/>
            <a:r>
              <a:rPr lang="en-US"/>
              <a:t>Filename.here</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Full Page with Tab">
    <p:bg>
      <p:bgPr>
        <a:solidFill>
          <a:schemeClr val="tx1"/>
        </a:solidFill>
        <a:effectLst/>
      </p:bgPr>
    </p:bg>
    <p:spTree>
      <p:nvGrpSpPr>
        <p:cNvPr id="1" name=""/>
        <p:cNvGrpSpPr/>
        <p:nvPr/>
      </p:nvGrpSpPr>
      <p:grpSpPr>
        <a:xfrm>
          <a:off x="0" y="0"/>
          <a:ext cx="0" cy="0"/>
          <a:chOff x="0" y="0"/>
          <a:chExt cx="0" cy="0"/>
        </a:xfrm>
      </p:grpSpPr>
      <p:sp>
        <p:nvSpPr>
          <p:cNvPr id="3" name="Rectangle 2"/>
          <p:cNvSpPr/>
          <p:nvPr userDrawn="1"/>
        </p:nvSpPr>
        <p:spPr>
          <a:xfrm>
            <a:off x="0" y="495187"/>
            <a:ext cx="12192000" cy="636281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2" name="Rectangle 1"/>
          <p:cNvSpPr/>
          <p:nvPr userDrawn="1"/>
        </p:nvSpPr>
        <p:spPr>
          <a:xfrm>
            <a:off x="0" y="0"/>
            <a:ext cx="4281714"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7" name="Text Placeholder 6"/>
          <p:cNvSpPr>
            <a:spLocks noGrp="1"/>
          </p:cNvSpPr>
          <p:nvPr>
            <p:ph type="body" sz="quarter" idx="10" hasCustomPrompt="1"/>
          </p:nvPr>
        </p:nvSpPr>
        <p:spPr>
          <a:xfrm>
            <a:off x="365760" y="787061"/>
            <a:ext cx="11436096" cy="5699083"/>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8" name="Text Placeholder 22"/>
          <p:cNvSpPr>
            <a:spLocks noGrp="1"/>
          </p:cNvSpPr>
          <p:nvPr>
            <p:ph type="body" sz="quarter" idx="13" hasCustomPrompt="1"/>
          </p:nvPr>
        </p:nvSpPr>
        <p:spPr>
          <a:xfrm>
            <a:off x="365760" y="157116"/>
            <a:ext cx="3265547" cy="419592"/>
          </a:xfrm>
        </p:spPr>
        <p:txBody>
          <a:bodyPr anchor="ctr"/>
          <a:lstStyle>
            <a:lvl1pPr>
              <a:defRPr sz="1600" baseline="0">
                <a:solidFill>
                  <a:schemeClr val="bg1"/>
                </a:solidFill>
                <a:latin typeface="+mn-lt"/>
              </a:defRPr>
            </a:lvl1pPr>
          </a:lstStyle>
          <a:p>
            <a:pPr lvl="0"/>
            <a:r>
              <a:rPr lang="en-US" err="1"/>
              <a:t>Filename.here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Dark Full Page with Title and Description">
    <p:bg>
      <p:bgPr>
        <a:solidFill>
          <a:schemeClr val="bg2">
            <a:lumMod val="10000"/>
          </a:schemeClr>
        </a:solidFill>
        <a:effectLst/>
      </p:bgPr>
    </p:bg>
    <p:spTree>
      <p:nvGrpSpPr>
        <p:cNvPr id="1" name=""/>
        <p:cNvGrpSpPr/>
        <p:nvPr/>
      </p:nvGrpSpPr>
      <p:grpSpPr>
        <a:xfrm>
          <a:off x="0" y="0"/>
          <a:ext cx="0" cy="0"/>
          <a:chOff x="0" y="0"/>
          <a:chExt cx="0" cy="0"/>
        </a:xfrm>
      </p:grpSpPr>
      <p:sp>
        <p:nvSpPr>
          <p:cNvPr id="6" name="Text Placeholder 6"/>
          <p:cNvSpPr>
            <a:spLocks noGrp="1"/>
          </p:cNvSpPr>
          <p:nvPr>
            <p:ph type="body" sz="quarter" idx="10" hasCustomPrompt="1"/>
          </p:nvPr>
        </p:nvSpPr>
        <p:spPr>
          <a:xfrm>
            <a:off x="374904" y="1458410"/>
            <a:ext cx="11414760" cy="4915966"/>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5" name="Title Placeholder 1"/>
          <p:cNvSpPr>
            <a:spLocks noGrp="1"/>
          </p:cNvSpPr>
          <p:nvPr>
            <p:ph type="title" hasCustomPrompt="1"/>
          </p:nvPr>
        </p:nvSpPr>
        <p:spPr>
          <a:xfrm>
            <a:off x="374904" y="377071"/>
            <a:ext cx="11414760"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a:t>Code Title-Output</a:t>
            </a:r>
          </a:p>
        </p:txBody>
      </p:sp>
      <p:sp>
        <p:nvSpPr>
          <p:cNvPr id="8" name="Text Placeholder 12"/>
          <p:cNvSpPr>
            <a:spLocks noGrp="1"/>
          </p:cNvSpPr>
          <p:nvPr>
            <p:ph type="body" sz="quarter" idx="15" hasCustomPrompt="1"/>
          </p:nvPr>
        </p:nvSpPr>
        <p:spPr>
          <a:xfrm>
            <a:off x="374904" y="914953"/>
            <a:ext cx="11414759"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a:t>Click to add a line of text here if needed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Title 10"/>
          <p:cNvSpPr>
            <a:spLocks noGrp="1"/>
          </p:cNvSpPr>
          <p:nvPr>
            <p:ph type="title" hasCustomPrompt="1"/>
          </p:nvPr>
        </p:nvSpPr>
        <p:spPr>
          <a:xfrm>
            <a:off x="1410073" y="541868"/>
            <a:ext cx="10070237" cy="2800626"/>
          </a:xfrm>
        </p:spPr>
        <p:txBody>
          <a:bodyPr anchor="b"/>
          <a:lstStyle>
            <a:lvl1pPr algn="r">
              <a:defRPr b="0" i="0">
                <a:solidFill>
                  <a:schemeClr val="tx1">
                    <a:lumMod val="50000"/>
                  </a:schemeClr>
                </a:solidFill>
                <a:latin typeface="Gotham Book" panose="02000604040000020004" pitchFamily="50" charset="0"/>
                <a:ea typeface="Gotham Book" panose="02000604040000020004" pitchFamily="50" charset="0"/>
                <a:cs typeface="Gotham Book" panose="02000604040000020004" pitchFamily="50" charset="0"/>
              </a:defRPr>
            </a:lvl1pPr>
          </a:lstStyle>
          <a:p>
            <a:r>
              <a:rPr lang="en-US"/>
              <a:t>Click to Add Section Header in Title Case</a:t>
            </a:r>
          </a:p>
        </p:txBody>
      </p:sp>
      <p:cxnSp>
        <p:nvCxnSpPr>
          <p:cNvPr id="4" name="Straight Connector 3"/>
          <p:cNvCxnSpPr/>
          <p:nvPr userDrawn="1"/>
        </p:nvCxnSpPr>
        <p:spPr>
          <a:xfrm>
            <a:off x="711695" y="3429000"/>
            <a:ext cx="10768615" cy="0"/>
          </a:xfrm>
          <a:prstGeom prst="line">
            <a:avLst/>
          </a:prstGeom>
          <a:ln w="38100">
            <a:gradFill>
              <a:gsLst>
                <a:gs pos="0">
                  <a:schemeClr val="accent1"/>
                </a:gs>
                <a:gs pos="100000">
                  <a:srgbClr val="EC0D7D"/>
                </a:gs>
              </a:gsLst>
              <a:lin ang="4800000" scaled="0"/>
            </a:gradFill>
            <a:headEnd type="non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283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Title Half Page with Tab and Output">
    <p:bg>
      <p:bgPr>
        <a:solidFill>
          <a:srgbClr val="404040"/>
        </a:solidFill>
        <a:effectLst/>
      </p:bgPr>
    </p:bg>
    <p:spTree>
      <p:nvGrpSpPr>
        <p:cNvPr id="1" name=""/>
        <p:cNvGrpSpPr/>
        <p:nvPr/>
      </p:nvGrpSpPr>
      <p:grpSpPr>
        <a:xfrm>
          <a:off x="0" y="0"/>
          <a:ext cx="0" cy="0"/>
          <a:chOff x="0" y="0"/>
          <a:chExt cx="0" cy="0"/>
        </a:xfrm>
      </p:grpSpPr>
      <p:sp>
        <p:nvSpPr>
          <p:cNvPr id="5" name="Rectangle 4"/>
          <p:cNvSpPr/>
          <p:nvPr userDrawn="1"/>
        </p:nvSpPr>
        <p:spPr>
          <a:xfrm>
            <a:off x="0" y="4642811"/>
            <a:ext cx="12192000" cy="2215187"/>
          </a:xfrm>
          <a:prstGeom prst="rect">
            <a:avLst/>
          </a:prstGeom>
          <a:solidFill>
            <a:schemeClr val="bg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 name="Rectangle 2"/>
          <p:cNvSpPr/>
          <p:nvPr userDrawn="1"/>
        </p:nvSpPr>
        <p:spPr>
          <a:xfrm>
            <a:off x="0" y="2149450"/>
            <a:ext cx="12192000" cy="2609111"/>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t" anchorCtr="0"/>
          <a:lstStyle/>
          <a:p>
            <a:pPr algn="ctr">
              <a:spcBef>
                <a:spcPts val="600"/>
              </a:spcBef>
            </a:pPr>
            <a:endParaRPr lang="en-US" sz="2000">
              <a:solidFill>
                <a:schemeClr val="bg1"/>
              </a:solidFill>
            </a:endParaRPr>
          </a:p>
        </p:txBody>
      </p:sp>
      <p:sp>
        <p:nvSpPr>
          <p:cNvPr id="2" name="Rectangle 1"/>
          <p:cNvSpPr/>
          <p:nvPr userDrawn="1"/>
        </p:nvSpPr>
        <p:spPr>
          <a:xfrm>
            <a:off x="0" y="1654263"/>
            <a:ext cx="3980329" cy="653143"/>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7" name="Text Placeholder 6"/>
          <p:cNvSpPr>
            <a:spLocks noGrp="1"/>
          </p:cNvSpPr>
          <p:nvPr>
            <p:ph type="body" sz="quarter" idx="10" hasCustomPrompt="1"/>
          </p:nvPr>
        </p:nvSpPr>
        <p:spPr>
          <a:xfrm>
            <a:off x="374904" y="2441325"/>
            <a:ext cx="11402568" cy="2014928"/>
          </a:xfrm>
        </p:spPr>
        <p:txBody>
          <a:bodyPr anchor="ctr" anchorCtr="0"/>
          <a:lstStyle>
            <a:lvl1pPr marL="0" indent="0">
              <a:buNone/>
              <a:defRPr sz="2000" baseline="0">
                <a:solidFill>
                  <a:schemeClr val="bg1">
                    <a:lumMod val="9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6" name="Title Placeholder 1"/>
          <p:cNvSpPr>
            <a:spLocks noGrp="1"/>
          </p:cNvSpPr>
          <p:nvPr>
            <p:ph type="title" hasCustomPrompt="1"/>
          </p:nvPr>
        </p:nvSpPr>
        <p:spPr>
          <a:xfrm>
            <a:off x="380088" y="588391"/>
            <a:ext cx="11317222" cy="437131"/>
          </a:xfrm>
          <a:prstGeom prst="rect">
            <a:avLst/>
          </a:prstGeom>
        </p:spPr>
        <p:txBody>
          <a:bodyPr vert="horz" lIns="0" tIns="0" rIns="87919" bIns="0" rtlCol="0" anchor="ctr" anchorCtr="0">
            <a:noAutofit/>
          </a:bodyPr>
          <a:lstStyle>
            <a:lvl1pPr algn="ctr">
              <a:defRPr baseline="0">
                <a:solidFill>
                  <a:schemeClr val="bg1"/>
                </a:solidFill>
              </a:defRPr>
            </a:lvl1pPr>
          </a:lstStyle>
          <a:p>
            <a:r>
              <a:rPr lang="en-US"/>
              <a:t>Code Title Half Page-Output</a:t>
            </a:r>
          </a:p>
        </p:txBody>
      </p:sp>
      <p:sp>
        <p:nvSpPr>
          <p:cNvPr id="11" name="Text Placeholder 6"/>
          <p:cNvSpPr>
            <a:spLocks noGrp="1"/>
          </p:cNvSpPr>
          <p:nvPr>
            <p:ph type="body" sz="quarter" idx="11" hasCustomPrompt="1"/>
          </p:nvPr>
        </p:nvSpPr>
        <p:spPr>
          <a:xfrm>
            <a:off x="374904" y="5124351"/>
            <a:ext cx="11402568" cy="1367856"/>
          </a:xfrm>
        </p:spPr>
        <p:txBody>
          <a:bodyPr anchor="t" anchorCtr="0"/>
          <a:lstStyle>
            <a:lvl1pPr marL="0" indent="0">
              <a:buNone/>
              <a:defRPr sz="2000" baseline="0">
                <a:solidFill>
                  <a:schemeClr val="tx1">
                    <a:lumMod val="75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Code output or other items</a:t>
            </a:r>
          </a:p>
        </p:txBody>
      </p:sp>
      <p:sp>
        <p:nvSpPr>
          <p:cNvPr id="12" name="Text Placeholder 22"/>
          <p:cNvSpPr>
            <a:spLocks noGrp="1"/>
          </p:cNvSpPr>
          <p:nvPr>
            <p:ph type="body" sz="quarter" idx="14" hasCustomPrompt="1"/>
          </p:nvPr>
        </p:nvSpPr>
        <p:spPr>
          <a:xfrm>
            <a:off x="365760" y="1811782"/>
            <a:ext cx="2915924" cy="419592"/>
          </a:xfrm>
        </p:spPr>
        <p:txBody>
          <a:bodyPr anchor="ctr"/>
          <a:lstStyle>
            <a:lvl1pPr>
              <a:defRPr sz="1600" baseline="0">
                <a:solidFill>
                  <a:schemeClr val="bg1"/>
                </a:solidFill>
                <a:latin typeface="+mn-lt"/>
              </a:defRPr>
            </a:lvl1pPr>
          </a:lstStyle>
          <a:p>
            <a:pPr lvl="0"/>
            <a:r>
              <a:rPr lang="en-US"/>
              <a:t>Click to add file name</a:t>
            </a:r>
          </a:p>
        </p:txBody>
      </p:sp>
      <p:sp>
        <p:nvSpPr>
          <p:cNvPr id="10" name="Text Placeholder 12"/>
          <p:cNvSpPr>
            <a:spLocks noGrp="1"/>
          </p:cNvSpPr>
          <p:nvPr>
            <p:ph type="body" sz="quarter" idx="15" hasCustomPrompt="1"/>
          </p:nvPr>
        </p:nvSpPr>
        <p:spPr>
          <a:xfrm>
            <a:off x="374904" y="1160399"/>
            <a:ext cx="11322406" cy="369553"/>
          </a:xfrm>
        </p:spPr>
        <p:txBody>
          <a:bodyPr anchor="ctr"/>
          <a:lstStyle>
            <a:lvl1pPr algn="ctr">
              <a:defRPr sz="2200" baseline="0">
                <a:solidFill>
                  <a:schemeClr val="bg1"/>
                </a:solidFill>
                <a:latin typeface="+mj-lt"/>
              </a:defRPr>
            </a:lvl1pPr>
            <a:lvl2pPr algn="ctr">
              <a:defRPr/>
            </a:lvl2pPr>
            <a:lvl3pPr algn="ctr">
              <a:defRPr/>
            </a:lvl3pPr>
            <a:lvl4pPr algn="ctr">
              <a:defRPr/>
            </a:lvl4pPr>
            <a:lvl5pPr algn="ctr">
              <a:defRPr/>
            </a:lvl5pPr>
          </a:lstStyle>
          <a:p>
            <a:pPr lvl="0"/>
            <a:r>
              <a:rPr lang="en-US"/>
              <a:t>Click to add a line of text here if needed</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de: Dark Half Page Horizontal">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1"/>
            <a:ext cx="12192000" cy="3888257"/>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err="1">
              <a:solidFill>
                <a:schemeClr val="bg1"/>
              </a:solidFill>
              <a:latin typeface="Gotham Medium" panose="02000604030000020004" pitchFamily="50" charset="0"/>
            </a:endParaRPr>
          </a:p>
        </p:txBody>
      </p:sp>
      <p:sp>
        <p:nvSpPr>
          <p:cNvPr id="7"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a:t>Click to Add Slide Title in </a:t>
            </a:r>
            <a:r>
              <a:rPr lang="en-US" err="1"/>
              <a:t>Titlecase</a:t>
            </a:r>
            <a:endParaRPr lang="en-US"/>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a:t>Click to edit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4134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 Light Half Page Horizontal">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1"/>
            <a:ext cx="12192000" cy="3888257"/>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err="1">
              <a:solidFill>
                <a:schemeClr val="bg1"/>
              </a:solidFill>
              <a:latin typeface="Gotham Medium" panose="02000604030000020004" pitchFamily="50" charset="0"/>
            </a:endParaRPr>
          </a:p>
        </p:txBody>
      </p:sp>
      <p:sp>
        <p:nvSpPr>
          <p:cNvPr id="6" name="Text Placeholder 6"/>
          <p:cNvSpPr>
            <a:spLocks noGrp="1"/>
          </p:cNvSpPr>
          <p:nvPr>
            <p:ph type="body" sz="quarter" idx="10" hasCustomPrompt="1"/>
          </p:nvPr>
        </p:nvSpPr>
        <p:spPr>
          <a:xfrm>
            <a:off x="374904" y="560173"/>
            <a:ext cx="11390376" cy="3039761"/>
          </a:xfrm>
        </p:spPr>
        <p:txBody>
          <a:bodyPr anchor="b"/>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8" name="Title 1"/>
          <p:cNvSpPr>
            <a:spLocks noGrp="1"/>
          </p:cNvSpPr>
          <p:nvPr>
            <p:ph type="title" hasCustomPrompt="1"/>
          </p:nvPr>
        </p:nvSpPr>
        <p:spPr>
          <a:xfrm>
            <a:off x="374904" y="4094207"/>
            <a:ext cx="11390376" cy="437131"/>
          </a:xfrm>
        </p:spPr>
        <p:txBody>
          <a:bodyPr/>
          <a:lstStyle>
            <a:lvl1pPr algn="l">
              <a:defRPr>
                <a:latin typeface="+mj-lt"/>
              </a:defRPr>
            </a:lvl1pPr>
          </a:lstStyle>
          <a:p>
            <a:r>
              <a:rPr lang="en-US"/>
              <a:t>Click to Add Slide Title in </a:t>
            </a:r>
            <a:r>
              <a:rPr lang="en-US" err="1"/>
              <a:t>Titlecase</a:t>
            </a:r>
            <a:endParaRPr lang="en-US"/>
          </a:p>
        </p:txBody>
      </p:sp>
      <p:sp>
        <p:nvSpPr>
          <p:cNvPr id="10" name="Content Placeholder 11"/>
          <p:cNvSpPr>
            <a:spLocks noGrp="1"/>
          </p:cNvSpPr>
          <p:nvPr>
            <p:ph sz="quarter" idx="12" hasCustomPrompt="1"/>
          </p:nvPr>
        </p:nvSpPr>
        <p:spPr>
          <a:xfrm>
            <a:off x="374904" y="4737287"/>
            <a:ext cx="11390376" cy="1835981"/>
          </a:xfrm>
        </p:spPr>
        <p:txBody>
          <a:bodyPr anchor="t"/>
          <a:lstStyle>
            <a:lvl1pPr marL="0" indent="0">
              <a:defRPr sz="2200" baseline="0">
                <a:latin typeface="+mn-lt"/>
              </a:defRPr>
            </a:lvl1pPr>
            <a:lvl2pPr>
              <a:defRPr sz="2200" b="0" i="0">
                <a:latin typeface="Gotham Book" panose="02000604040000020004" pitchFamily="50" charset="0"/>
                <a:ea typeface="Gotham Book" panose="02000604040000020004" pitchFamily="50" charset="0"/>
                <a:cs typeface="Gotham Book" panose="02000604040000020004" pitchFamily="50" charset="0"/>
              </a:defRPr>
            </a:lvl2pPr>
            <a:lvl3pPr>
              <a:defRPr sz="2200" b="0" i="0">
                <a:latin typeface="Gotham Book" panose="02000604040000020004" pitchFamily="50" charset="0"/>
                <a:ea typeface="Gotham Book" panose="02000604040000020004" pitchFamily="50" charset="0"/>
                <a:cs typeface="Gotham Book" panose="02000604040000020004" pitchFamily="50" charset="0"/>
              </a:defRPr>
            </a:lvl3pPr>
            <a:lvl4pPr>
              <a:defRPr sz="2200" b="0" i="0">
                <a:latin typeface="Gotham Book" panose="02000604040000020004" pitchFamily="50" charset="0"/>
                <a:ea typeface="Gotham Book" panose="02000604040000020004" pitchFamily="50" charset="0"/>
                <a:cs typeface="Gotham Book" panose="02000604040000020004" pitchFamily="50" charset="0"/>
              </a:defRPr>
            </a:lvl4pPr>
            <a:lvl5pPr>
              <a:defRPr sz="2400" b="0" i="0">
                <a:latin typeface="+mn-lt"/>
                <a:ea typeface="Gotham Light" pitchFamily="50" charset="0"/>
                <a:cs typeface="Gotham Light" pitchFamily="50" charset="0"/>
              </a:defRPr>
            </a:lvl5pPr>
          </a:lstStyle>
          <a:p>
            <a:pPr lvl="0"/>
            <a:r>
              <a:rPr lang="en-US"/>
              <a:t>Click to edit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794234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Dark Full Page with Title">
    <p:bg>
      <p:bgPr>
        <a:solidFill>
          <a:schemeClr val="bg2">
            <a:lumMod val="1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1"/>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6"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1"/>
                </a:solidFill>
              </a:defRPr>
            </a:lvl1pPr>
          </a:lstStyle>
          <a:p>
            <a:r>
              <a:rPr lang="en-US"/>
              <a:t>Click to Add Slide Title in </a:t>
            </a:r>
            <a:r>
              <a:rPr lang="en-US" err="1"/>
              <a:t>Titlecase</a:t>
            </a:r>
            <a:endParaRPr lang="en-US"/>
          </a:p>
        </p:txBody>
      </p:sp>
    </p:spTree>
    <p:extLst>
      <p:ext uri="{BB962C8B-B14F-4D97-AF65-F5344CB8AC3E}">
        <p14:creationId xmlns:p14="http://schemas.microsoft.com/office/powerpoint/2010/main" val="11801661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Light Full Page with Title">
    <p:bg>
      <p:bgPr>
        <a:solidFill>
          <a:schemeClr val="bg2"/>
        </a:solidFill>
        <a:effectLst/>
      </p:bgPr>
    </p:bg>
    <p:spTree>
      <p:nvGrpSpPr>
        <p:cNvPr id="1" name=""/>
        <p:cNvGrpSpPr/>
        <p:nvPr/>
      </p:nvGrpSpPr>
      <p:grpSpPr>
        <a:xfrm>
          <a:off x="0" y="0"/>
          <a:ext cx="0" cy="0"/>
          <a:chOff x="0" y="0"/>
          <a:chExt cx="0" cy="0"/>
        </a:xfrm>
      </p:grpSpPr>
      <p:sp>
        <p:nvSpPr>
          <p:cNvPr id="4" name="Text Placeholder 6"/>
          <p:cNvSpPr>
            <a:spLocks noGrp="1"/>
          </p:cNvSpPr>
          <p:nvPr>
            <p:ph type="body" sz="quarter" idx="10" hasCustomPrompt="1"/>
          </p:nvPr>
        </p:nvSpPr>
        <p:spPr>
          <a:xfrm>
            <a:off x="374904" y="1403173"/>
            <a:ext cx="11426952" cy="4971203"/>
          </a:xfrm>
        </p:spPr>
        <p:txBody>
          <a:bodyPr anchor="ctr"/>
          <a:lstStyle>
            <a:lvl1pPr marL="0" indent="0">
              <a:buNone/>
              <a:defRPr sz="2000" baseline="0">
                <a:solidFill>
                  <a:schemeClr val="bg2">
                    <a:lumMod val="10000"/>
                  </a:schemeClr>
                </a:solidFill>
                <a:latin typeface="Roboto Mono" pitchFamily="2" charset="0"/>
                <a:ea typeface="Roboto Mono" pitchFamily="2" charset="0"/>
                <a:cs typeface="Consolas" panose="020B0609020204030204" pitchFamily="49" charset="0"/>
              </a:defRPr>
            </a:lvl1pPr>
            <a:lvl2pPr marL="297073" indent="0">
              <a:buNone/>
              <a:defRPr>
                <a:solidFill>
                  <a:schemeClr val="bg1"/>
                </a:solidFill>
                <a:latin typeface="Consolas" panose="020B0609020204030204" pitchFamily="49" charset="0"/>
                <a:cs typeface="Consolas" panose="020B0609020204030204" pitchFamily="49" charset="0"/>
              </a:defRPr>
            </a:lvl2pPr>
            <a:lvl3pPr marL="596174" indent="0">
              <a:buNone/>
              <a:defRPr>
                <a:solidFill>
                  <a:schemeClr val="bg1"/>
                </a:solidFill>
                <a:latin typeface="Consolas" panose="020B0609020204030204" pitchFamily="49" charset="0"/>
                <a:cs typeface="Consolas" panose="020B0609020204030204" pitchFamily="49" charset="0"/>
              </a:defRPr>
            </a:lvl3pPr>
            <a:lvl4pPr marL="883075" indent="0">
              <a:buNone/>
              <a:defRPr>
                <a:solidFill>
                  <a:schemeClr val="bg1"/>
                </a:solidFill>
                <a:latin typeface="Consolas" panose="020B0609020204030204" pitchFamily="49" charset="0"/>
                <a:cs typeface="Consolas" panose="020B0609020204030204" pitchFamily="49" charset="0"/>
              </a:defRPr>
            </a:lvl4pPr>
            <a:lvl5pPr marL="1096720" indent="0">
              <a:buNone/>
              <a:defRPr>
                <a:solidFill>
                  <a:schemeClr val="bg1"/>
                </a:solidFill>
                <a:latin typeface="Consolas" panose="020B0609020204030204" pitchFamily="49" charset="0"/>
                <a:cs typeface="Consolas" panose="020B0609020204030204" pitchFamily="49" charset="0"/>
              </a:defRPr>
            </a:lvl5pPr>
          </a:lstStyle>
          <a:p>
            <a:pPr lvl="0"/>
            <a:r>
              <a:rPr lang="en-US"/>
              <a:t>Click to add code</a:t>
            </a:r>
          </a:p>
        </p:txBody>
      </p:sp>
      <p:sp>
        <p:nvSpPr>
          <p:cNvPr id="5" name="Title Placeholder 1"/>
          <p:cNvSpPr>
            <a:spLocks noGrp="1"/>
          </p:cNvSpPr>
          <p:nvPr>
            <p:ph type="title" hasCustomPrompt="1"/>
          </p:nvPr>
        </p:nvSpPr>
        <p:spPr>
          <a:xfrm>
            <a:off x="374904" y="588391"/>
            <a:ext cx="11426952" cy="437131"/>
          </a:xfrm>
          <a:prstGeom prst="rect">
            <a:avLst/>
          </a:prstGeom>
        </p:spPr>
        <p:txBody>
          <a:bodyPr vert="horz" lIns="0" tIns="43960" rIns="87919" bIns="43960" rtlCol="0" anchor="t" anchorCtr="0">
            <a:noAutofit/>
          </a:bodyPr>
          <a:lstStyle>
            <a:lvl1pPr algn="ctr">
              <a:defRPr baseline="0">
                <a:solidFill>
                  <a:schemeClr val="bg2">
                    <a:lumMod val="10000"/>
                  </a:schemeClr>
                </a:solidFill>
              </a:defRPr>
            </a:lvl1pPr>
          </a:lstStyle>
          <a:p>
            <a:r>
              <a:rPr lang="en-US"/>
              <a:t>Click to Add Slide Title in </a:t>
            </a:r>
            <a:r>
              <a:rPr lang="en-US" err="1"/>
              <a:t>Titlecase</a:t>
            </a:r>
            <a:endParaRPr lang="en-US"/>
          </a:p>
        </p:txBody>
      </p:sp>
    </p:spTree>
    <p:extLst>
      <p:ext uri="{BB962C8B-B14F-4D97-AF65-F5344CB8AC3E}">
        <p14:creationId xmlns:p14="http://schemas.microsoft.com/office/powerpoint/2010/main" val="1177098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Dark Half Page Vertical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lumMod val="10000"/>
            </a:schemeClr>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err="1">
              <a:solidFill>
                <a:schemeClr val="bg1"/>
              </a:solidFill>
              <a:latin typeface="+mn-lt"/>
            </a:endParaRPr>
          </a:p>
        </p:txBody>
      </p:sp>
      <p:sp>
        <p:nvSpPr>
          <p:cNvPr id="8"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1"/>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a:t>Click to add code</a:t>
            </a:r>
          </a:p>
        </p:txBody>
      </p:sp>
      <p:sp>
        <p:nvSpPr>
          <p:cNvPr id="11"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a:t>Click to add a note</a:t>
            </a:r>
          </a:p>
          <a:p>
            <a:pPr lvl="0"/>
            <a:endParaRPr lang="en-US"/>
          </a:p>
          <a:p>
            <a:pPr lvl="0"/>
            <a:r>
              <a:rPr lang="en-US"/>
              <a:t>Line your note up with the corresponding code</a:t>
            </a:r>
          </a:p>
          <a:p>
            <a:pPr lvl="0"/>
            <a:endParaRPr lang="en-US"/>
          </a:p>
        </p:txBody>
      </p:sp>
    </p:spTree>
    <p:extLst>
      <p:ext uri="{BB962C8B-B14F-4D97-AF65-F5344CB8AC3E}">
        <p14:creationId xmlns:p14="http://schemas.microsoft.com/office/powerpoint/2010/main" val="1036736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 Light Half Vertical Page with Points">
    <p:spTree>
      <p:nvGrpSpPr>
        <p:cNvPr id="1" name=""/>
        <p:cNvGrpSpPr/>
        <p:nvPr/>
      </p:nvGrpSpPr>
      <p:grpSpPr>
        <a:xfrm>
          <a:off x="0" y="0"/>
          <a:ext cx="0" cy="0"/>
          <a:chOff x="0" y="0"/>
          <a:chExt cx="0" cy="0"/>
        </a:xfrm>
      </p:grpSpPr>
      <p:sp>
        <p:nvSpPr>
          <p:cNvPr id="4" name="Rectangle 3"/>
          <p:cNvSpPr/>
          <p:nvPr userDrawn="1"/>
        </p:nvSpPr>
        <p:spPr>
          <a:xfrm>
            <a:off x="0" y="1"/>
            <a:ext cx="6096000" cy="6858000"/>
          </a:xfrm>
          <a:prstGeom prst="rect">
            <a:avLst/>
          </a:prstGeom>
          <a:solidFill>
            <a:schemeClr val="bg2"/>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31" tIns="45716" rIns="91431" bIns="45716" numCol="1" spcCol="0" rtlCol="0" fromWordArt="0" anchor="ctr" anchorCtr="0" forceAA="0" compatLnSpc="1">
            <a:prstTxWarp prst="textNoShape">
              <a:avLst/>
            </a:prstTxWarp>
            <a:noAutofit/>
          </a:bodyPr>
          <a:lstStyle/>
          <a:p>
            <a:pPr algn="ctr"/>
            <a:endParaRPr lang="en-US" sz="2400" err="1">
              <a:solidFill>
                <a:schemeClr val="bg1"/>
              </a:solidFill>
              <a:latin typeface="Gotham Medium" panose="02000604030000020004" pitchFamily="50" charset="0"/>
            </a:endParaRPr>
          </a:p>
        </p:txBody>
      </p:sp>
      <p:sp>
        <p:nvSpPr>
          <p:cNvPr id="5" name="Text Placeholder 7"/>
          <p:cNvSpPr>
            <a:spLocks noGrp="1"/>
          </p:cNvSpPr>
          <p:nvPr>
            <p:ph type="body" sz="quarter" idx="17" hasCustomPrompt="1"/>
          </p:nvPr>
        </p:nvSpPr>
        <p:spPr>
          <a:xfrm>
            <a:off x="374904" y="487680"/>
            <a:ext cx="5306568" cy="5884799"/>
          </a:xfrm>
        </p:spPr>
        <p:txBody>
          <a:bodyPr anchor="t"/>
          <a:lstStyle>
            <a:lvl1pPr marL="0" indent="0">
              <a:spcBef>
                <a:spcPts val="1800"/>
              </a:spcBef>
              <a:buNone/>
              <a:defRPr sz="2000">
                <a:solidFill>
                  <a:schemeClr val="bg2">
                    <a:lumMod val="10000"/>
                  </a:schemeClr>
                </a:solidFill>
                <a:latin typeface="Roboto Mono" pitchFamily="2" charset="0"/>
                <a:ea typeface="Roboto Mono" pitchFamily="2" charset="0"/>
              </a:defRPr>
            </a:lvl1pPr>
            <a:lvl2pPr marL="297073" indent="0">
              <a:buNone/>
              <a:defRPr>
                <a:solidFill>
                  <a:schemeClr val="bg1"/>
                </a:solidFill>
                <a:latin typeface="Roboto Mono" pitchFamily="2" charset="0"/>
                <a:ea typeface="Roboto Mono" pitchFamily="2" charset="0"/>
              </a:defRPr>
            </a:lvl2pPr>
            <a:lvl3pPr marL="596174" indent="0">
              <a:buNone/>
              <a:defRPr>
                <a:solidFill>
                  <a:schemeClr val="bg1"/>
                </a:solidFill>
                <a:latin typeface="Roboto Mono" pitchFamily="2" charset="0"/>
                <a:ea typeface="Roboto Mono" pitchFamily="2" charset="0"/>
              </a:defRPr>
            </a:lvl3pPr>
            <a:lvl4pPr marL="883075" indent="0">
              <a:buNone/>
              <a:defRPr>
                <a:solidFill>
                  <a:schemeClr val="bg1"/>
                </a:solidFill>
                <a:latin typeface="Roboto Mono" pitchFamily="2" charset="0"/>
                <a:ea typeface="Roboto Mono" pitchFamily="2" charset="0"/>
              </a:defRPr>
            </a:lvl4pPr>
            <a:lvl5pPr marL="1096720" indent="0">
              <a:buNone/>
              <a:defRPr>
                <a:solidFill>
                  <a:schemeClr val="bg1"/>
                </a:solidFill>
                <a:latin typeface="Roboto Mono" pitchFamily="2" charset="0"/>
                <a:ea typeface="Roboto Mono" pitchFamily="2" charset="0"/>
              </a:defRPr>
            </a:lvl5pPr>
          </a:lstStyle>
          <a:p>
            <a:pPr lvl="0"/>
            <a:r>
              <a:rPr lang="en-US"/>
              <a:t>Click to add code</a:t>
            </a:r>
          </a:p>
        </p:txBody>
      </p:sp>
      <p:sp>
        <p:nvSpPr>
          <p:cNvPr id="7" name="Text Placeholder 5"/>
          <p:cNvSpPr>
            <a:spLocks noGrp="1"/>
          </p:cNvSpPr>
          <p:nvPr>
            <p:ph type="body" sz="quarter" idx="18" hasCustomPrompt="1"/>
          </p:nvPr>
        </p:nvSpPr>
        <p:spPr>
          <a:xfrm>
            <a:off x="6470904" y="487680"/>
            <a:ext cx="5269992" cy="5884799"/>
          </a:xfrm>
        </p:spPr>
        <p:txBody>
          <a:bodyPr/>
          <a:lstStyle>
            <a:lvl1pPr marL="284163" indent="-284163">
              <a:lnSpc>
                <a:spcPts val="2000"/>
              </a:lnSpc>
              <a:spcBef>
                <a:spcPts val="0"/>
              </a:spcBef>
              <a:buSzPct val="70000"/>
              <a:buFont typeface="Wingdings 3" panose="05040102010807070707" pitchFamily="18" charset="2"/>
              <a:buChar char="t"/>
              <a:defRPr sz="2000" baseline="0">
                <a:solidFill>
                  <a:schemeClr val="tx1"/>
                </a:solidFill>
              </a:defRPr>
            </a:lvl1pPr>
            <a:lvl2pPr marL="284163" indent="0">
              <a:lnSpc>
                <a:spcPts val="2000"/>
              </a:lnSpc>
              <a:buFontTx/>
              <a:buNone/>
              <a:defRPr/>
            </a:lvl2pPr>
            <a:lvl3pPr marL="284163" indent="0">
              <a:buFontTx/>
              <a:buNone/>
              <a:defRPr/>
            </a:lvl3pPr>
            <a:lvl4pPr marL="284163" indent="0">
              <a:buFontTx/>
              <a:buNone/>
              <a:defRPr/>
            </a:lvl4pPr>
            <a:lvl5pPr marL="284163" indent="0">
              <a:buFontTx/>
              <a:buNone/>
              <a:defRPr/>
            </a:lvl5pPr>
          </a:lstStyle>
          <a:p>
            <a:pPr lvl="0"/>
            <a:r>
              <a:rPr lang="en-US"/>
              <a:t>Click to add a note</a:t>
            </a:r>
          </a:p>
          <a:p>
            <a:pPr lvl="0"/>
            <a:endParaRPr lang="en-US"/>
          </a:p>
          <a:p>
            <a:pPr lvl="0"/>
            <a:r>
              <a:rPr lang="en-US"/>
              <a:t>Line your note up with the corresponding code</a:t>
            </a:r>
          </a:p>
          <a:p>
            <a:pPr lvl="0"/>
            <a:endParaRPr lang="en-US"/>
          </a:p>
        </p:txBody>
      </p:sp>
    </p:spTree>
    <p:extLst>
      <p:ext uri="{BB962C8B-B14F-4D97-AF65-F5344CB8AC3E}">
        <p14:creationId xmlns:p14="http://schemas.microsoft.com/office/powerpoint/2010/main" val="410434623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Left | Title/Image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473528" y="426704"/>
            <a:ext cx="3518807" cy="5990425"/>
          </a:xfrm>
        </p:spPr>
        <p:txBody>
          <a:bodyPr anchor="ctr"/>
          <a:lstStyle>
            <a:lvl1pPr algn="r">
              <a:defRPr sz="2400">
                <a:solidFill>
                  <a:schemeClr val="accent1"/>
                </a:solidFill>
                <a:latin typeface="+mn-lt"/>
              </a:defRPr>
            </a:lvl1pPr>
            <a:lvl2pPr marL="586003" indent="-288930"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marL="1096724" indent="-213648" algn="r">
              <a:buFont typeface="Myriad Pro" panose="020B0503030403020204" pitchFamily="34" charset="0"/>
              <a:buChar char=" "/>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marL="1096722" indent="0" algn="r">
              <a:buFont typeface="Myriad Pro" panose="020B0503030403020204" pitchFamily="34" charset="0"/>
              <a:buNone/>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stStyle>
          <a:p>
            <a:pPr lvl="0"/>
            <a:r>
              <a:rPr lang="en-US"/>
              <a:t>Click to add short text </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sz="quarter" idx="14" hasCustomPrompt="1"/>
          </p:nvPr>
        </p:nvSpPr>
        <p:spPr>
          <a:xfrm>
            <a:off x="5069711" y="1598903"/>
            <a:ext cx="6273479" cy="3646025"/>
          </a:xfrm>
        </p:spPr>
        <p:txBody>
          <a:bodyPr anchor="ctr"/>
          <a:lstStyle>
            <a:lvl1pPr>
              <a:lnSpc>
                <a:spcPct val="100000"/>
              </a:lnSpc>
              <a:defRPr sz="3600" b="0" i="0">
                <a:latin typeface="+mj-lt"/>
                <a:ea typeface="Gotham Light" charset="0"/>
                <a:cs typeface="Gotham Light" charset="0"/>
              </a:defRPr>
            </a:lvl1pPr>
          </a:lstStyle>
          <a:p>
            <a:pPr lvl="0"/>
            <a:r>
              <a:rPr lang="en-US"/>
              <a:t>Click to Add Title or Click Icon to Add Graphic</a:t>
            </a:r>
          </a:p>
        </p:txBody>
      </p:sp>
      <p:sp>
        <p:nvSpPr>
          <p:cNvPr id="5" name="Rectangle 4"/>
          <p:cNvSpPr/>
          <p:nvPr userDrawn="1"/>
        </p:nvSpPr>
        <p:spPr>
          <a:xfrm>
            <a:off x="-1463041" y="0"/>
            <a:ext cx="1463041" cy="738664"/>
          </a:xfrm>
          <a:prstGeom prst="rect">
            <a:avLst/>
          </a:prstGeom>
        </p:spPr>
        <p:txBody>
          <a:bodyPr wrap="square">
            <a:spAutoFit/>
          </a:bodyPr>
          <a:lstStyle/>
          <a:p>
            <a:pPr algn="r"/>
            <a:r>
              <a:rPr lang="en-US" sz="1400" b="0">
                <a:latin typeface="Gotham Medium" panose="02000604030000020004" pitchFamily="50" charset="0"/>
              </a:rPr>
              <a:t>This slide is </a:t>
            </a:r>
            <a:r>
              <a:rPr lang="en-US" sz="1400" b="1">
                <a:solidFill>
                  <a:schemeClr val="accent1"/>
                </a:solidFill>
                <a:latin typeface="Gotham Medium" panose="02000604030000020004" pitchFamily="50" charset="0"/>
              </a:rPr>
              <a:t>preset</a:t>
            </a:r>
            <a:r>
              <a:rPr lang="en-US" sz="1400" b="0">
                <a:solidFill>
                  <a:schemeClr val="accent1"/>
                </a:solidFill>
                <a:latin typeface="Gotham Medium" panose="02000604030000020004" pitchFamily="50" charset="0"/>
              </a:rPr>
              <a:t> </a:t>
            </a:r>
            <a:r>
              <a:rPr lang="en-US" sz="1400" b="0">
                <a:latin typeface="Gotham Medium" panose="02000604030000020004" pitchFamily="50" charset="0"/>
              </a:rPr>
              <a:t>with </a:t>
            </a:r>
            <a:r>
              <a:rPr lang="en-US" sz="1400" b="1">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303169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Image Left | Content Right">
    <p:spTree>
      <p:nvGrpSpPr>
        <p:cNvPr id="1" name=""/>
        <p:cNvGrpSpPr/>
        <p:nvPr/>
      </p:nvGrpSpPr>
      <p:grpSpPr>
        <a:xfrm>
          <a:off x="0" y="0"/>
          <a:ext cx="0" cy="0"/>
          <a:chOff x="0" y="0"/>
          <a:chExt cx="0" cy="0"/>
        </a:xfrm>
      </p:grpSpPr>
      <p:sp>
        <p:nvSpPr>
          <p:cNvPr id="17" name="Text Placeholder 16"/>
          <p:cNvSpPr>
            <a:spLocks noGrp="1"/>
          </p:cNvSpPr>
          <p:nvPr>
            <p:ph type="body" sz="quarter" idx="12" hasCustomPrompt="1"/>
          </p:nvPr>
        </p:nvSpPr>
        <p:spPr>
          <a:xfrm>
            <a:off x="5037364" y="426704"/>
            <a:ext cx="6776355" cy="599042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a:t>Click to add longer text </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a:off x="4584700" y="426704"/>
            <a:ext cx="0" cy="5990425"/>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Content Placeholder 2"/>
          <p:cNvSpPr>
            <a:spLocks noGrp="1"/>
          </p:cNvSpPr>
          <p:nvPr>
            <p:ph sz="quarter" idx="14" hasCustomPrompt="1"/>
          </p:nvPr>
        </p:nvSpPr>
        <p:spPr>
          <a:xfrm>
            <a:off x="748145" y="1598903"/>
            <a:ext cx="3383892" cy="3646025"/>
          </a:xfrm>
        </p:spPr>
        <p:txBody>
          <a:bodyPr anchor="ctr"/>
          <a:lstStyle>
            <a:lvl1pPr algn="r">
              <a:lnSpc>
                <a:spcPct val="100000"/>
              </a:lnSpc>
              <a:defRPr sz="3600" b="0" i="0">
                <a:latin typeface="+mj-lt"/>
                <a:ea typeface="Gotham Rounded Light" charset="0"/>
                <a:cs typeface="Gotham Rounded Light" charset="0"/>
              </a:defRPr>
            </a:lvl1pPr>
          </a:lstStyle>
          <a:p>
            <a:pPr lvl="0"/>
            <a:r>
              <a:rPr lang="en-US"/>
              <a:t>Click to Add Title or Click Icon to Add Graphic</a:t>
            </a:r>
          </a:p>
        </p:txBody>
      </p:sp>
      <p:sp>
        <p:nvSpPr>
          <p:cNvPr id="6" name="Rectangle 5"/>
          <p:cNvSpPr/>
          <p:nvPr userDrawn="1"/>
        </p:nvSpPr>
        <p:spPr>
          <a:xfrm>
            <a:off x="-1463041" y="0"/>
            <a:ext cx="1463041" cy="738664"/>
          </a:xfrm>
          <a:prstGeom prst="rect">
            <a:avLst/>
          </a:prstGeom>
        </p:spPr>
        <p:txBody>
          <a:bodyPr wrap="square">
            <a:spAutoFit/>
          </a:bodyPr>
          <a:lstStyle/>
          <a:p>
            <a:pPr algn="r"/>
            <a:r>
              <a:rPr lang="en-US" sz="1400" b="0">
                <a:latin typeface="Gotham Medium" panose="02000604030000020004" pitchFamily="50" charset="0"/>
              </a:rPr>
              <a:t>This slide is </a:t>
            </a:r>
            <a:r>
              <a:rPr lang="en-US" sz="1400" b="1">
                <a:solidFill>
                  <a:schemeClr val="accent1"/>
                </a:solidFill>
                <a:latin typeface="Gotham Medium" panose="02000604030000020004" pitchFamily="50" charset="0"/>
              </a:rPr>
              <a:t>preset</a:t>
            </a:r>
            <a:r>
              <a:rPr lang="en-US" sz="1400" b="0">
                <a:solidFill>
                  <a:schemeClr val="accent1"/>
                </a:solidFill>
                <a:latin typeface="Gotham Medium" panose="02000604030000020004" pitchFamily="50" charset="0"/>
              </a:rPr>
              <a:t> </a:t>
            </a:r>
            <a:r>
              <a:rPr lang="en-US" sz="1400" b="0">
                <a:latin typeface="Gotham Medium" panose="02000604030000020004" pitchFamily="50" charset="0"/>
              </a:rPr>
              <a:t>with </a:t>
            </a:r>
            <a:r>
              <a:rPr lang="en-US" sz="1400" b="1">
                <a:solidFill>
                  <a:schemeClr val="accent1"/>
                </a:solidFill>
                <a:latin typeface="Gotham Medium" panose="02000604030000020004" pitchFamily="50" charset="0"/>
              </a:rPr>
              <a:t>animations</a:t>
            </a:r>
          </a:p>
        </p:txBody>
      </p:sp>
    </p:spTree>
    <p:extLst>
      <p:ext uri="{BB962C8B-B14F-4D97-AF65-F5344CB8AC3E}">
        <p14:creationId xmlns:p14="http://schemas.microsoft.com/office/powerpoint/2010/main" val="90400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itle/Image Left | Content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a:t>Click to Add Slide Title in </a:t>
            </a:r>
            <a:r>
              <a:rPr lang="en-US" err="1"/>
              <a:t>Titlecase</a:t>
            </a:r>
            <a:endParaRPr lang="en-US"/>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a:t>Click to add longer text </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706518" y="1813071"/>
            <a:ext cx="3425519"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a:t>Click to Add Title </a:t>
            </a:r>
            <a:br>
              <a:rPr lang="en-US"/>
            </a:br>
            <a:r>
              <a:rPr lang="en-US"/>
              <a:t>or Click Icon </a:t>
            </a:r>
            <a:br>
              <a:rPr lang="en-US"/>
            </a:br>
            <a:r>
              <a:rPr lang="en-US"/>
              <a:t>to Add Graphic</a:t>
            </a:r>
          </a:p>
        </p:txBody>
      </p:sp>
    </p:spTree>
    <p:extLst>
      <p:ext uri="{BB962C8B-B14F-4D97-AF65-F5344CB8AC3E}">
        <p14:creationId xmlns:p14="http://schemas.microsoft.com/office/powerpoint/2010/main" val="70570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6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0" i="0" baseline="0">
                <a:latin typeface="+mj-lt"/>
                <a:ea typeface="Gotham Rounded Light" charset="0"/>
                <a:cs typeface="Gotham Rounded Light" charset="0"/>
              </a:defRPr>
            </a:lvl1pPr>
          </a:lstStyle>
          <a:p>
            <a:r>
              <a:rPr lang="en-US"/>
              <a:t>Click to Add Slide Title in Title Case</a:t>
            </a:r>
          </a:p>
        </p:txBody>
      </p:sp>
    </p:spTree>
    <p:extLst>
      <p:ext uri="{BB962C8B-B14F-4D97-AF65-F5344CB8AC3E}">
        <p14:creationId xmlns:p14="http://schemas.microsoft.com/office/powerpoint/2010/main" val="3939610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Edge Bleed Image left | Content right">
    <p:spTree>
      <p:nvGrpSpPr>
        <p:cNvPr id="1" name=""/>
        <p:cNvGrpSpPr/>
        <p:nvPr/>
      </p:nvGrpSpPr>
      <p:grpSpPr>
        <a:xfrm>
          <a:off x="0" y="0"/>
          <a:ext cx="0" cy="0"/>
          <a:chOff x="0" y="0"/>
          <a:chExt cx="0" cy="0"/>
        </a:xfrm>
      </p:grpSpPr>
      <p:sp>
        <p:nvSpPr>
          <p:cNvPr id="11" name="Rectangle 10"/>
          <p:cNvSpPr/>
          <p:nvPr userDrawn="1"/>
        </p:nvSpPr>
        <p:spPr>
          <a:xfrm>
            <a:off x="0" y="0"/>
            <a:ext cx="4635499" cy="6858000"/>
          </a:xfrm>
          <a:prstGeom prst="rect">
            <a:avLst/>
          </a:prstGeom>
          <a:solidFill>
            <a:schemeClr val="accent1">
              <a:lumMod val="40000"/>
              <a:lumOff val="60000"/>
            </a:schemeClr>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0" name="Rectangle 9"/>
          <p:cNvSpPr/>
          <p:nvPr userDrawn="1"/>
        </p:nvSpPr>
        <p:spPr>
          <a:xfrm>
            <a:off x="0" y="0"/>
            <a:ext cx="4635499" cy="6858000"/>
          </a:xfrm>
          <a:prstGeom prst="rect">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6" name="Text Placeholder 16"/>
          <p:cNvSpPr>
            <a:spLocks noGrp="1"/>
          </p:cNvSpPr>
          <p:nvPr>
            <p:ph type="body" sz="quarter" idx="12" hasCustomPrompt="1"/>
          </p:nvPr>
        </p:nvSpPr>
        <p:spPr>
          <a:xfrm>
            <a:off x="5181599" y="328230"/>
            <a:ext cx="6463307" cy="5990425"/>
          </a:xfrm>
        </p:spPr>
        <p:txBody>
          <a:bodyPr anchor="ctr"/>
          <a:lstStyle>
            <a:lvl1pPr algn="l">
              <a:lnSpc>
                <a:spcPct val="100000"/>
              </a:lnSpc>
              <a:defRPr sz="2400" baseline="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p:cNvSpPr>
            <a:spLocks noGrp="1"/>
          </p:cNvSpPr>
          <p:nvPr>
            <p:ph type="pic" sz="quarter" idx="13" hasCustomPrompt="1"/>
          </p:nvPr>
        </p:nvSpPr>
        <p:spPr>
          <a:xfrm>
            <a:off x="0" y="0"/>
            <a:ext cx="4635499" cy="6858000"/>
          </a:xfrm>
          <a:solidFill>
            <a:schemeClr val="bg1"/>
          </a:solidFill>
        </p:spPr>
        <p:txBody>
          <a:bodyPr anchor="ctr"/>
          <a:lstStyle>
            <a:lvl1pPr algn="ctr">
              <a:defRPr>
                <a:latin typeface="+mj-lt"/>
              </a:defRPr>
            </a:lvl1pPr>
          </a:lstStyle>
          <a:p>
            <a:pPr lvl="0"/>
            <a:r>
              <a:rPr lang="en-US"/>
              <a:t>Click Icon</a:t>
            </a:r>
            <a:br>
              <a:rPr lang="en-US"/>
            </a:br>
            <a:r>
              <a:rPr lang="en-US"/>
              <a:t>to Add Graphic</a:t>
            </a:r>
          </a:p>
        </p:txBody>
      </p:sp>
    </p:spTree>
    <p:extLst>
      <p:ext uri="{BB962C8B-B14F-4D97-AF65-F5344CB8AC3E}">
        <p14:creationId xmlns:p14="http://schemas.microsoft.com/office/powerpoint/2010/main" val="9585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6">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5">
        <p:tmplLst>
          <p:tmpl lvl="1">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ion">
    <p:spTree>
      <p:nvGrpSpPr>
        <p:cNvPr id="1" name=""/>
        <p:cNvGrpSpPr/>
        <p:nvPr/>
      </p:nvGrpSpPr>
      <p:grpSpPr>
        <a:xfrm>
          <a:off x="0" y="0"/>
          <a:ext cx="0" cy="0"/>
          <a:chOff x="0" y="0"/>
          <a:chExt cx="0" cy="0"/>
        </a:xfrm>
      </p:grpSpPr>
      <p:cxnSp>
        <p:nvCxnSpPr>
          <p:cNvPr id="10" name="Straight Connector 9"/>
          <p:cNvCxnSpPr/>
          <p:nvPr userDrawn="1"/>
        </p:nvCxnSpPr>
        <p:spPr>
          <a:xfrm>
            <a:off x="6096000" y="1762125"/>
            <a:ext cx="0" cy="4645479"/>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7" name="Text Placeholder 6"/>
          <p:cNvSpPr>
            <a:spLocks noGrp="1"/>
          </p:cNvSpPr>
          <p:nvPr>
            <p:ph type="body" sz="quarter" idx="10" hasCustomPrompt="1"/>
          </p:nvPr>
        </p:nvSpPr>
        <p:spPr>
          <a:xfrm>
            <a:off x="706519" y="1762125"/>
            <a:ext cx="5152416" cy="438150"/>
          </a:xfrm>
        </p:spPr>
        <p:txBody>
          <a:bodyPr/>
          <a:lstStyle>
            <a:lvl1pPr algn="r">
              <a:defRPr baseline="0">
                <a:solidFill>
                  <a:schemeClr val="accent1"/>
                </a:solidFill>
                <a:latin typeface="+mn-lt"/>
              </a:defRPr>
            </a:lvl1pPr>
          </a:lstStyle>
          <a:p>
            <a:pPr lvl="0"/>
            <a:r>
              <a:rPr lang="en-US"/>
              <a:t>Compare item one</a:t>
            </a:r>
          </a:p>
        </p:txBody>
      </p:sp>
      <p:sp>
        <p:nvSpPr>
          <p:cNvPr id="16" name="Text Placeholder 3"/>
          <p:cNvSpPr>
            <a:spLocks noGrp="1"/>
          </p:cNvSpPr>
          <p:nvPr>
            <p:ph type="body" sz="quarter" idx="15" hasCustomPrompt="1"/>
          </p:nvPr>
        </p:nvSpPr>
        <p:spPr>
          <a:xfrm>
            <a:off x="706518" y="2428876"/>
            <a:ext cx="5152417" cy="3978728"/>
          </a:xfrm>
        </p:spPr>
        <p:txBody>
          <a:bodyPr/>
          <a:lstStyle>
            <a:lvl1pPr marL="0" indent="0" algn="r">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7" name="Text Placeholder 6"/>
          <p:cNvSpPr>
            <a:spLocks noGrp="1"/>
          </p:cNvSpPr>
          <p:nvPr>
            <p:ph type="body" sz="quarter" idx="16" hasCustomPrompt="1"/>
          </p:nvPr>
        </p:nvSpPr>
        <p:spPr>
          <a:xfrm>
            <a:off x="6333066" y="1762125"/>
            <a:ext cx="5152421" cy="438150"/>
          </a:xfrm>
        </p:spPr>
        <p:txBody>
          <a:bodyPr/>
          <a:lstStyle>
            <a:lvl1pPr marL="0" indent="0" algn="l">
              <a:buNone/>
              <a:defRPr baseline="0">
                <a:solidFill>
                  <a:schemeClr val="accent1"/>
                </a:solidFill>
                <a:latin typeface="+mn-lt"/>
              </a:defRPr>
            </a:lvl1pPr>
          </a:lstStyle>
          <a:p>
            <a:pPr lvl="0"/>
            <a:r>
              <a:rPr lang="en-US"/>
              <a:t>Compare item two</a:t>
            </a:r>
          </a:p>
        </p:txBody>
      </p:sp>
      <p:sp>
        <p:nvSpPr>
          <p:cNvPr id="18" name="Text Placeholder 3"/>
          <p:cNvSpPr>
            <a:spLocks noGrp="1"/>
          </p:cNvSpPr>
          <p:nvPr>
            <p:ph type="body" sz="quarter" idx="17" hasCustomPrompt="1"/>
          </p:nvPr>
        </p:nvSpPr>
        <p:spPr>
          <a:xfrm>
            <a:off x="6333066" y="2428876"/>
            <a:ext cx="5152422" cy="3978728"/>
          </a:xfrm>
        </p:spPr>
        <p:txBody>
          <a:bodyPr/>
          <a:lstStyle>
            <a:lvl1pPr marL="0" indent="0" algn="l">
              <a:lnSpc>
                <a:spcPct val="90000"/>
              </a:lnSpc>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2"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atin typeface="+mj-lt"/>
              </a:defRPr>
            </a:lvl1pPr>
          </a:lstStyle>
          <a:p>
            <a:r>
              <a:rPr lang="en-US"/>
              <a:t>Click to Add Slide Title in </a:t>
            </a:r>
            <a:r>
              <a:rPr lang="en-US" err="1"/>
              <a:t>Titlecase</a:t>
            </a:r>
            <a:endParaRPr lang="en-US"/>
          </a:p>
        </p:txBody>
      </p:sp>
    </p:spTree>
    <p:extLst>
      <p:ext uri="{BB962C8B-B14F-4D97-AF65-F5344CB8AC3E}">
        <p14:creationId xmlns:p14="http://schemas.microsoft.com/office/powerpoint/2010/main" val="31905621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Important Statement">
    <p:bg>
      <p:bgPr>
        <a:solidFill>
          <a:schemeClr val="accent2"/>
        </a:solidFill>
        <a:effectLst/>
      </p:bgPr>
    </p:b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2015067" y="1114004"/>
            <a:ext cx="8170333" cy="4629992"/>
          </a:xfrm>
          <a:noFill/>
          <a:ln>
            <a:noFill/>
          </a:ln>
        </p:spPr>
        <p:txBody>
          <a:bodyPr anchor="ctr">
            <a:normAutofit/>
          </a:bodyPr>
          <a:lstStyle>
            <a:lvl1pPr algn="ctr">
              <a:defRPr sz="4799" spc="-112" baseline="0">
                <a:solidFill>
                  <a:schemeClr val="bg1"/>
                </a:solidFill>
                <a:latin typeface="+mj-lt"/>
              </a:defRPr>
            </a:lvl1pPr>
          </a:lstStyle>
          <a:p>
            <a:r>
              <a:rPr lang="en-US"/>
              <a:t>This is a short, important statement to bring attention to something.</a:t>
            </a:r>
          </a:p>
        </p:txBody>
      </p:sp>
    </p:spTree>
    <p:extLst>
      <p:ext uri="{BB962C8B-B14F-4D97-AF65-F5344CB8AC3E}">
        <p14:creationId xmlns:p14="http://schemas.microsoft.com/office/powerpoint/2010/main" val="18192865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ation-short">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1076327"/>
            <a:ext cx="10070239" cy="2720171"/>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200" b="0" i="0" smtClean="0">
                <a:effectLst/>
              </a:defRPr>
            </a:lvl1pPr>
          </a:lstStyle>
          <a:p>
            <a:r>
              <a:rPr lang="en-US"/>
              <a:t>“Life is trying things to see if </a:t>
            </a:r>
            <a:br>
              <a:rPr lang="en-US"/>
            </a:br>
            <a:r>
              <a:rPr lang="en-US"/>
              <a:t>they work.”</a:t>
            </a:r>
          </a:p>
        </p:txBody>
      </p:sp>
      <p:sp>
        <p:nvSpPr>
          <p:cNvPr id="5" name="Text Placeholder 4"/>
          <p:cNvSpPr>
            <a:spLocks noGrp="1"/>
          </p:cNvSpPr>
          <p:nvPr>
            <p:ph type="body" sz="quarter" idx="10" hasCustomPrompt="1"/>
          </p:nvPr>
        </p:nvSpPr>
        <p:spPr>
          <a:xfrm>
            <a:off x="1055981" y="3990976"/>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a:t>Ray Bradbury</a:t>
            </a:r>
          </a:p>
        </p:txBody>
      </p:sp>
    </p:spTree>
    <p:extLst>
      <p:ext uri="{BB962C8B-B14F-4D97-AF65-F5344CB8AC3E}">
        <p14:creationId xmlns:p14="http://schemas.microsoft.com/office/powerpoint/2010/main" val="33652917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ation-long">
    <p:spTree>
      <p:nvGrpSpPr>
        <p:cNvPr id="1" name=""/>
        <p:cNvGrpSpPr/>
        <p:nvPr/>
      </p:nvGrpSpPr>
      <p:grpSpPr>
        <a:xfrm>
          <a:off x="0" y="0"/>
          <a:ext cx="0" cy="0"/>
          <a:chOff x="0" y="0"/>
          <a:chExt cx="0" cy="0"/>
        </a:xfrm>
      </p:grpSpPr>
      <p:sp>
        <p:nvSpPr>
          <p:cNvPr id="4" name="Title 12"/>
          <p:cNvSpPr>
            <a:spLocks noGrp="1"/>
          </p:cNvSpPr>
          <p:nvPr>
            <p:ph type="title" hasCustomPrompt="1"/>
          </p:nvPr>
        </p:nvSpPr>
        <p:spPr>
          <a:xfrm>
            <a:off x="1056444" y="745959"/>
            <a:ext cx="10070239" cy="3724308"/>
          </a:xfrm>
        </p:spPr>
        <p:txBody>
          <a:bodyPr anchor="b">
            <a:normAutofit/>
          </a:bodyPr>
          <a:lstStyle>
            <a:lvl1pPr marL="0" marR="0" indent="0" algn="l" defTabSz="586003" rtl="0" eaLnBrk="1" fontAlgn="auto" latinLnBrk="0" hangingPunct="1">
              <a:lnSpc>
                <a:spcPct val="100000"/>
              </a:lnSpc>
              <a:spcBef>
                <a:spcPct val="0"/>
              </a:spcBef>
              <a:spcAft>
                <a:spcPts val="0"/>
              </a:spcAft>
              <a:buClrTx/>
              <a:buSzTx/>
              <a:buFontTx/>
              <a:buNone/>
              <a:tabLst/>
              <a:defRPr lang="en-US" sz="4000" b="0" i="0" smtClean="0">
                <a:effectLst/>
              </a:defRPr>
            </a:lvl1pPr>
          </a:lstStyle>
          <a:p>
            <a:r>
              <a:rPr lang="en-US"/>
              <a:t>“It had long since come to my attention that people of accomplishment rarely sat back and let things happen to them. They went out and happened to things.”</a:t>
            </a:r>
          </a:p>
        </p:txBody>
      </p:sp>
      <p:sp>
        <p:nvSpPr>
          <p:cNvPr id="5" name="Text Placeholder 4"/>
          <p:cNvSpPr>
            <a:spLocks noGrp="1"/>
          </p:cNvSpPr>
          <p:nvPr>
            <p:ph type="body" sz="quarter" idx="10" hasCustomPrompt="1"/>
          </p:nvPr>
        </p:nvSpPr>
        <p:spPr>
          <a:xfrm>
            <a:off x="1055981" y="4664744"/>
            <a:ext cx="10070513" cy="561975"/>
          </a:xfrm>
        </p:spPr>
        <p:txBody>
          <a:bodyPr/>
          <a:lstStyle>
            <a:lvl1pPr marL="0" indent="0">
              <a:buNone/>
              <a:defRPr sz="2400" b="0" i="0">
                <a:latin typeface="+mn-lt"/>
                <a:ea typeface="Gotham Medium" panose="02000604030000020004" pitchFamily="50" charset="0"/>
                <a:cs typeface="Gotham Medium" panose="02000604030000020004" pitchFamily="50" charset="0"/>
              </a:defRPr>
            </a:lvl1pPr>
          </a:lstStyle>
          <a:p>
            <a:pPr lvl="0"/>
            <a:r>
              <a:rPr lang="en-US"/>
              <a:t>Leonardo Da Vinci</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056444" y="3006660"/>
            <a:ext cx="10070239" cy="1725131"/>
          </a:xfrm>
        </p:spPr>
        <p:txBody>
          <a:bodyPr>
            <a:normAutofit/>
          </a:bodyPr>
          <a:lstStyle>
            <a:lvl1pPr marL="0" indent="0">
              <a:lnSpc>
                <a:spcPct val="100000"/>
              </a:lnSpc>
              <a:buNone/>
              <a:defRPr sz="2799" b="0" i="0">
                <a:latin typeface="Gotham Book" panose="02000604040000020004" pitchFamily="50" charset="0"/>
                <a:ea typeface="Gotham Book" panose="02000604040000020004" pitchFamily="50" charset="0"/>
                <a:cs typeface="Gotham Book" panose="02000604040000020004" pitchFamily="50" charset="0"/>
              </a:defRPr>
            </a:lvl1pPr>
          </a:lstStyle>
          <a:p>
            <a:pPr lvl="0"/>
            <a:r>
              <a:rPr lang="en-US"/>
              <a:t>Click to add definition</a:t>
            </a:r>
          </a:p>
        </p:txBody>
      </p:sp>
      <p:sp>
        <p:nvSpPr>
          <p:cNvPr id="13" name="Title 12"/>
          <p:cNvSpPr>
            <a:spLocks noGrp="1"/>
          </p:cNvSpPr>
          <p:nvPr>
            <p:ph type="title" hasCustomPrompt="1"/>
          </p:nvPr>
        </p:nvSpPr>
        <p:spPr>
          <a:xfrm>
            <a:off x="1056444" y="2071871"/>
            <a:ext cx="10070239" cy="833377"/>
          </a:xfrm>
        </p:spPr>
        <p:txBody>
          <a:bodyPr anchor="b">
            <a:normAutofit/>
          </a:bodyPr>
          <a:lstStyle>
            <a:lvl1pPr algn="l">
              <a:defRPr sz="4799" spc="-112">
                <a:solidFill>
                  <a:schemeClr val="accent5"/>
                </a:solidFill>
                <a:latin typeface="+mj-lt"/>
              </a:defRPr>
            </a:lvl1pPr>
          </a:lstStyle>
          <a:p>
            <a:r>
              <a:rPr lang="en-US"/>
              <a:t>Word to define</a:t>
            </a:r>
          </a:p>
        </p:txBody>
      </p:sp>
    </p:spTree>
    <p:extLst>
      <p:ext uri="{BB962C8B-B14F-4D97-AF65-F5344CB8AC3E}">
        <p14:creationId xmlns:p14="http://schemas.microsoft.com/office/powerpoint/2010/main" val="7609272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9240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Title/Imag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6518" y="583180"/>
            <a:ext cx="10778971" cy="437131"/>
          </a:xfrm>
        </p:spPr>
        <p:txBody>
          <a:bodyPr/>
          <a:lstStyle/>
          <a:p>
            <a:r>
              <a:rPr lang="en-US"/>
              <a:t>Click to Add Slide Title in </a:t>
            </a:r>
            <a:r>
              <a:rPr lang="en-US" err="1"/>
              <a:t>Titlecase</a:t>
            </a:r>
            <a:endParaRPr lang="en-US"/>
          </a:p>
        </p:txBody>
      </p:sp>
      <p:sp>
        <p:nvSpPr>
          <p:cNvPr id="3" name="Text Placeholder 16"/>
          <p:cNvSpPr>
            <a:spLocks noGrp="1"/>
          </p:cNvSpPr>
          <p:nvPr>
            <p:ph type="body" sz="quarter" idx="12" hasCustomPrompt="1"/>
          </p:nvPr>
        </p:nvSpPr>
        <p:spPr>
          <a:xfrm>
            <a:off x="5037364" y="1570616"/>
            <a:ext cx="6776355" cy="4130938"/>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a:t>Click to add longer text </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a:off x="4584700" y="1570616"/>
            <a:ext cx="0" cy="4130938"/>
          </a:xfrm>
          <a:prstGeom prst="line">
            <a:avLst/>
          </a:prstGeom>
          <a:ln>
            <a:solidFill>
              <a:schemeClr val="accent1"/>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Content Placeholder 2"/>
          <p:cNvSpPr>
            <a:spLocks noGrp="1"/>
          </p:cNvSpPr>
          <p:nvPr>
            <p:ph sz="quarter" idx="14" hasCustomPrompt="1"/>
          </p:nvPr>
        </p:nvSpPr>
        <p:spPr>
          <a:xfrm>
            <a:off x="358814" y="1813071"/>
            <a:ext cx="3773223" cy="3646025"/>
          </a:xfrm>
        </p:spPr>
        <p:txBody>
          <a:bodyPr anchor="ctr"/>
          <a:lstStyle>
            <a:lvl1pPr algn="r">
              <a:lnSpc>
                <a:spcPct val="100000"/>
              </a:lnSpc>
              <a:defRPr sz="2800" b="0" i="0">
                <a:latin typeface="+mj-lt"/>
                <a:ea typeface="Gotham Rounded Light" charset="0"/>
                <a:cs typeface="Gotham Rounded Light" charset="0"/>
              </a:defRPr>
            </a:lvl1pPr>
          </a:lstStyle>
          <a:p>
            <a:pPr lvl="0"/>
            <a:r>
              <a:rPr lang="en-US"/>
              <a:t>Click to Add Title </a:t>
            </a:r>
            <a:br>
              <a:rPr lang="en-US"/>
            </a:br>
            <a:r>
              <a:rPr lang="en-US"/>
              <a:t>or Click Icon </a:t>
            </a:r>
            <a:br>
              <a:rPr lang="en-US"/>
            </a:br>
            <a:r>
              <a:rPr lang="en-US"/>
              <a:t>to Add Graphic</a:t>
            </a:r>
          </a:p>
        </p:txBody>
      </p:sp>
    </p:spTree>
    <p:extLst>
      <p:ext uri="{BB962C8B-B14F-4D97-AF65-F5344CB8AC3E}">
        <p14:creationId xmlns:p14="http://schemas.microsoft.com/office/powerpoint/2010/main" val="31549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6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00311" y="1913447"/>
            <a:ext cx="4572617" cy="1403345"/>
          </a:xfrm>
        </p:spPr>
        <p:txBody>
          <a:bodyPr lIns="91440"/>
          <a:lstStyle>
            <a:lvl1pPr algn="l">
              <a:lnSpc>
                <a:spcPts val="5000"/>
              </a:lnSpc>
              <a:defRPr sz="4000" baseline="0">
                <a:solidFill>
                  <a:schemeClr val="bg1"/>
                </a:solidFill>
              </a:defRPr>
            </a:lvl1pPr>
          </a:lstStyle>
          <a:p>
            <a:r>
              <a:rPr lang="en-US"/>
              <a:t>Topic or Title Introduction</a:t>
            </a:r>
          </a:p>
        </p:txBody>
      </p:sp>
      <p:sp>
        <p:nvSpPr>
          <p:cNvPr id="4" name="Picture Placeholder 3"/>
          <p:cNvSpPr>
            <a:spLocks noGrp="1"/>
          </p:cNvSpPr>
          <p:nvPr>
            <p:ph type="pic" sz="quarter" idx="10" hasCustomPrompt="1"/>
          </p:nvPr>
        </p:nvSpPr>
        <p:spPr>
          <a:xfrm>
            <a:off x="1085850" y="642938"/>
            <a:ext cx="3669602" cy="5572124"/>
          </a:xfrm>
        </p:spPr>
        <p:txBody>
          <a:bodyPr anchor="ctr"/>
          <a:lstStyle>
            <a:lvl1pPr algn="ctr">
              <a:defRPr sz="3200" baseline="0">
                <a:latin typeface="+mj-lt"/>
              </a:defRPr>
            </a:lvl1pPr>
          </a:lstStyle>
          <a:p>
            <a:r>
              <a:rPr lang="en-US"/>
              <a:t>Insert Icon Only</a:t>
            </a:r>
          </a:p>
        </p:txBody>
      </p:sp>
      <p:sp>
        <p:nvSpPr>
          <p:cNvPr id="5" name="Text Placeholder 3"/>
          <p:cNvSpPr>
            <a:spLocks noGrp="1"/>
          </p:cNvSpPr>
          <p:nvPr>
            <p:ph type="body" sz="quarter" idx="27" hasCustomPrompt="1"/>
          </p:nvPr>
        </p:nvSpPr>
        <p:spPr>
          <a:xfrm>
            <a:off x="5900311" y="3653756"/>
            <a:ext cx="4572617" cy="1539466"/>
          </a:xfrm>
        </p:spPr>
        <p:txBody>
          <a:bodyPr lIns="91440" tIns="0" rIns="91440" bIns="0"/>
          <a:lstStyle>
            <a:lvl1pPr marL="0" indent="0" algn="l">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a:t>Add a short bit of description text in this area. This should be a quick intro slide to an idea without a lot of text. Stick to a few sentences.</a:t>
            </a:r>
          </a:p>
        </p:txBody>
      </p:sp>
    </p:spTree>
    <p:extLst>
      <p:ext uri="{BB962C8B-B14F-4D97-AF65-F5344CB8AC3E}">
        <p14:creationId xmlns:p14="http://schemas.microsoft.com/office/powerpoint/2010/main" val="15864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or Category with Large Icon-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3937" y="4113728"/>
            <a:ext cx="6744127" cy="744028"/>
          </a:xfrm>
        </p:spPr>
        <p:txBody>
          <a:bodyPr lIns="91440"/>
          <a:lstStyle>
            <a:lvl1pPr algn="ctr">
              <a:lnSpc>
                <a:spcPts val="5000"/>
              </a:lnSpc>
              <a:defRPr sz="4000" baseline="0">
                <a:solidFill>
                  <a:schemeClr val="bg1"/>
                </a:solidFill>
              </a:defRPr>
            </a:lvl1pPr>
          </a:lstStyle>
          <a:p>
            <a:r>
              <a:rPr lang="en-US"/>
              <a:t>Topic or Title Introduction</a:t>
            </a:r>
          </a:p>
        </p:txBody>
      </p:sp>
      <p:sp>
        <p:nvSpPr>
          <p:cNvPr id="4" name="Picture Placeholder 3"/>
          <p:cNvSpPr>
            <a:spLocks noGrp="1"/>
          </p:cNvSpPr>
          <p:nvPr>
            <p:ph type="pic" sz="quarter" idx="10" hasCustomPrompt="1"/>
          </p:nvPr>
        </p:nvSpPr>
        <p:spPr>
          <a:xfrm>
            <a:off x="4076104" y="714374"/>
            <a:ext cx="4039791" cy="3288903"/>
          </a:xfrm>
        </p:spPr>
        <p:txBody>
          <a:bodyPr anchor="ctr"/>
          <a:lstStyle>
            <a:lvl1pPr algn="ctr">
              <a:defRPr sz="3200" baseline="0">
                <a:latin typeface="+mj-lt"/>
              </a:defRPr>
            </a:lvl1pPr>
          </a:lstStyle>
          <a:p>
            <a:r>
              <a:rPr lang="en-US"/>
              <a:t>Insert Icon Only</a:t>
            </a:r>
          </a:p>
        </p:txBody>
      </p:sp>
      <p:sp>
        <p:nvSpPr>
          <p:cNvPr id="5" name="Text Placeholder 3"/>
          <p:cNvSpPr>
            <a:spLocks noGrp="1"/>
          </p:cNvSpPr>
          <p:nvPr>
            <p:ph type="body" sz="quarter" idx="27" hasCustomPrompt="1"/>
          </p:nvPr>
        </p:nvSpPr>
        <p:spPr>
          <a:xfrm>
            <a:off x="2895387" y="4968206"/>
            <a:ext cx="6401227" cy="1218282"/>
          </a:xfrm>
        </p:spPr>
        <p:txBody>
          <a:bodyPr lIns="91440" tIns="0" rIns="91440" bIns="0"/>
          <a:lstStyle>
            <a:lvl1pPr marL="0" indent="0" algn="ctr">
              <a:lnSpc>
                <a:spcPts val="2700"/>
              </a:lnSpc>
              <a:spcBef>
                <a:spcPts val="600"/>
              </a:spcBef>
              <a:buNone/>
              <a:defRPr sz="2000" b="0" i="0" baseline="0">
                <a:solidFill>
                  <a:schemeClr val="bg1"/>
                </a:solidFill>
                <a:latin typeface="Gotham Book" charset="0"/>
                <a:ea typeface="Gotham Book" charset="0"/>
                <a:cs typeface="Gotham Book" charset="0"/>
              </a:defRPr>
            </a:lvl1pPr>
          </a:lstStyle>
          <a:p>
            <a:pPr lvl="0"/>
            <a:r>
              <a:rPr lang="en-US"/>
              <a:t>Add a short bit of description text in this area. This should be a quick intro slide to an idea without a lot of text. Stick to a few sentences.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Six Item List with Icons">
    <p:spTree>
      <p:nvGrpSpPr>
        <p:cNvPr id="1" name=""/>
        <p:cNvGrpSpPr/>
        <p:nvPr/>
      </p:nvGrpSpPr>
      <p:grpSpPr>
        <a:xfrm>
          <a:off x="0" y="0"/>
          <a:ext cx="0" cy="0"/>
          <a:chOff x="0" y="0"/>
          <a:chExt cx="0" cy="0"/>
        </a:xfrm>
      </p:grpSpPr>
      <p:sp>
        <p:nvSpPr>
          <p:cNvPr id="13" name="Content Placeholder 11"/>
          <p:cNvSpPr>
            <a:spLocks noGrp="1"/>
          </p:cNvSpPr>
          <p:nvPr>
            <p:ph sz="quarter" idx="12" hasCustomPrompt="1"/>
          </p:nvPr>
        </p:nvSpPr>
        <p:spPr>
          <a:xfrm>
            <a:off x="706518"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4" name="Text Placeholder 3"/>
          <p:cNvSpPr>
            <a:spLocks noGrp="1"/>
          </p:cNvSpPr>
          <p:nvPr>
            <p:ph type="body" sz="quarter" idx="15" hasCustomPrompt="1"/>
          </p:nvPr>
        </p:nvSpPr>
        <p:spPr>
          <a:xfrm>
            <a:off x="2064230" y="1828799"/>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19" name="Text Placeholder 3"/>
          <p:cNvSpPr>
            <a:spLocks noGrp="1"/>
          </p:cNvSpPr>
          <p:nvPr>
            <p:ph type="body" sz="quarter" idx="17" hasCustomPrompt="1"/>
          </p:nvPr>
        </p:nvSpPr>
        <p:spPr>
          <a:xfrm>
            <a:off x="2064230" y="3258097"/>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3" name="Text Placeholder 3"/>
          <p:cNvSpPr>
            <a:spLocks noGrp="1"/>
          </p:cNvSpPr>
          <p:nvPr>
            <p:ph type="body" sz="quarter" idx="19" hasCustomPrompt="1"/>
          </p:nvPr>
        </p:nvSpPr>
        <p:spPr>
          <a:xfrm>
            <a:off x="2064230" y="468739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5" name="Content Placeholder 4"/>
          <p:cNvSpPr>
            <a:spLocks noGrp="1"/>
          </p:cNvSpPr>
          <p:nvPr>
            <p:ph sz="quarter" idx="26" hasCustomPrompt="1"/>
          </p:nvPr>
        </p:nvSpPr>
        <p:spPr>
          <a:xfrm>
            <a:off x="717550" y="3335478"/>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a:t>Click to add image</a:t>
            </a:r>
          </a:p>
        </p:txBody>
      </p:sp>
      <p:sp>
        <p:nvSpPr>
          <p:cNvPr id="6" name="Title 5"/>
          <p:cNvSpPr>
            <a:spLocks noGrp="1"/>
          </p:cNvSpPr>
          <p:nvPr>
            <p:ph type="title"/>
          </p:nvPr>
        </p:nvSpPr>
        <p:spPr/>
        <p:txBody>
          <a:bodyPr/>
          <a:lstStyle/>
          <a:p>
            <a:r>
              <a:rPr lang="en-US"/>
              <a:t>Click to edit Master title style</a:t>
            </a:r>
          </a:p>
        </p:txBody>
      </p:sp>
      <p:sp>
        <p:nvSpPr>
          <p:cNvPr id="38" name="Content Placeholder 4"/>
          <p:cNvSpPr>
            <a:spLocks noGrp="1"/>
          </p:cNvSpPr>
          <p:nvPr>
            <p:ph sz="quarter" idx="27" hasCustomPrompt="1"/>
          </p:nvPr>
        </p:nvSpPr>
        <p:spPr>
          <a:xfrm>
            <a:off x="706518" y="4763200"/>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a:t>Click to add image</a:t>
            </a:r>
          </a:p>
        </p:txBody>
      </p:sp>
      <p:sp>
        <p:nvSpPr>
          <p:cNvPr id="45" name="Content Placeholder 11"/>
          <p:cNvSpPr>
            <a:spLocks noGrp="1"/>
          </p:cNvSpPr>
          <p:nvPr>
            <p:ph sz="quarter" idx="28" hasCustomPrompt="1"/>
          </p:nvPr>
        </p:nvSpPr>
        <p:spPr>
          <a:xfrm>
            <a:off x="6334132" y="189905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46" name="Text Placeholder 3"/>
          <p:cNvSpPr>
            <a:spLocks noGrp="1"/>
          </p:cNvSpPr>
          <p:nvPr>
            <p:ph type="body" sz="quarter" idx="29" hasCustomPrompt="1"/>
          </p:nvPr>
        </p:nvSpPr>
        <p:spPr>
          <a:xfrm>
            <a:off x="7691844" y="1823245"/>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47" name="Text Placeholder 3"/>
          <p:cNvSpPr>
            <a:spLocks noGrp="1"/>
          </p:cNvSpPr>
          <p:nvPr>
            <p:ph type="body" sz="quarter" idx="30" hasCustomPrompt="1"/>
          </p:nvPr>
        </p:nvSpPr>
        <p:spPr>
          <a:xfrm>
            <a:off x="7691844" y="3252543"/>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48" name="Text Placeholder 3"/>
          <p:cNvSpPr>
            <a:spLocks noGrp="1"/>
          </p:cNvSpPr>
          <p:nvPr>
            <p:ph type="body" sz="quarter" idx="31" hasCustomPrompt="1"/>
          </p:nvPr>
        </p:nvSpPr>
        <p:spPr>
          <a:xfrm>
            <a:off x="7691844" y="4681841"/>
            <a:ext cx="3793645"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49" name="Content Placeholder 4"/>
          <p:cNvSpPr>
            <a:spLocks noGrp="1"/>
          </p:cNvSpPr>
          <p:nvPr>
            <p:ph sz="quarter" idx="32" hasCustomPrompt="1"/>
          </p:nvPr>
        </p:nvSpPr>
        <p:spPr>
          <a:xfrm>
            <a:off x="6345164" y="3329924"/>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a:t>Click to add image</a:t>
            </a:r>
          </a:p>
        </p:txBody>
      </p:sp>
      <p:sp>
        <p:nvSpPr>
          <p:cNvPr id="50" name="Content Placeholder 4"/>
          <p:cNvSpPr>
            <a:spLocks noGrp="1"/>
          </p:cNvSpPr>
          <p:nvPr>
            <p:ph sz="quarter" idx="33" hasCustomPrompt="1"/>
          </p:nvPr>
        </p:nvSpPr>
        <p:spPr>
          <a:xfrm>
            <a:off x="6334132" y="4757646"/>
            <a:ext cx="1097280" cy="1097280"/>
          </a:xfrm>
        </p:spPr>
        <p:txBody>
          <a:bodyPr anchor="ctr"/>
          <a:lstStyle>
            <a:lvl1pPr algn="ctr">
              <a:defRPr sz="1400" b="0" i="0" baseline="0">
                <a:latin typeface="Gotham Light" charset="0"/>
                <a:ea typeface="Gotham Light" charset="0"/>
                <a:cs typeface="Gotham Light" charset="0"/>
              </a:defRPr>
            </a:lvl1pPr>
          </a:lstStyle>
          <a:p>
            <a:pPr lvl="0"/>
            <a:r>
              <a:rPr lang="en-US"/>
              <a:t>Click to add image</a:t>
            </a:r>
          </a:p>
        </p:txBody>
      </p:sp>
    </p:spTree>
  </p:cSld>
  <p:clrMapOvr>
    <a:masterClrMapping/>
  </p:clrMapOvr>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eft | Three Item Chunking ">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21" name="Text Placeholder 3"/>
          <p:cNvSpPr>
            <a:spLocks noGrp="1"/>
          </p:cNvSpPr>
          <p:nvPr>
            <p:ph type="body" sz="quarter" idx="21" hasCustomPrompt="1"/>
          </p:nvPr>
        </p:nvSpPr>
        <p:spPr>
          <a:xfrm>
            <a:off x="7261347"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6" name="Text Placeholder 3"/>
          <p:cNvSpPr>
            <a:spLocks noGrp="1"/>
          </p:cNvSpPr>
          <p:nvPr>
            <p:ph type="body" sz="quarter" idx="23" hasCustomPrompt="1"/>
          </p:nvPr>
        </p:nvSpPr>
        <p:spPr>
          <a:xfrm>
            <a:off x="7261347"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9" name="Text Placeholder 3"/>
          <p:cNvSpPr>
            <a:spLocks noGrp="1"/>
          </p:cNvSpPr>
          <p:nvPr>
            <p:ph type="body" sz="quarter" idx="25" hasCustomPrompt="1"/>
          </p:nvPr>
        </p:nvSpPr>
        <p:spPr>
          <a:xfrm>
            <a:off x="7261347"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30" name="Text Placeholder 16"/>
          <p:cNvSpPr>
            <a:spLocks noGrp="1"/>
          </p:cNvSpPr>
          <p:nvPr>
            <p:ph type="body" sz="quarter" idx="12" hasCustomPrompt="1"/>
          </p:nvPr>
        </p:nvSpPr>
        <p:spPr>
          <a:xfrm>
            <a:off x="706519" y="1633727"/>
            <a:ext cx="4353162"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p:cNvSpPr>
            <a:spLocks noGrp="1"/>
          </p:cNvSpPr>
          <p:nvPr>
            <p:ph sz="quarter" idx="26" hasCustomPrompt="1"/>
          </p:nvPr>
        </p:nvSpPr>
        <p:spPr>
          <a:xfrm>
            <a:off x="5860372" y="1904604"/>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4" name="Content Placeholder 11"/>
          <p:cNvSpPr>
            <a:spLocks noGrp="1"/>
          </p:cNvSpPr>
          <p:nvPr>
            <p:ph sz="quarter" idx="20" hasCustomPrompt="1"/>
          </p:nvPr>
        </p:nvSpPr>
        <p:spPr>
          <a:xfrm>
            <a:off x="5860372" y="3333902"/>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5" name="Content Placeholder 11"/>
          <p:cNvSpPr>
            <a:spLocks noGrp="1"/>
          </p:cNvSpPr>
          <p:nvPr>
            <p:ph sz="quarter" idx="27" hasCustomPrompt="1"/>
          </p:nvPr>
        </p:nvSpPr>
        <p:spPr>
          <a:xfrm>
            <a:off x="5850018" y="4763200"/>
            <a:ext cx="1097280"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Right | Three Item Chunking">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706518" y="588391"/>
            <a:ext cx="10778971" cy="437131"/>
          </a:xfrm>
          <a:prstGeom prst="rect">
            <a:avLst/>
          </a:prstGeom>
        </p:spPr>
        <p:txBody>
          <a:bodyPr vert="horz" lIns="0" tIns="43960" rIns="87919" bIns="43960" rtlCol="0" anchor="t" anchorCtr="0">
            <a:noAutofit/>
          </a:bodyPr>
          <a:lstStyle>
            <a:lvl1pPr algn="ctr">
              <a:defRPr baseline="0"/>
            </a:lvl1pPr>
          </a:lstStyle>
          <a:p>
            <a:r>
              <a:rPr lang="en-US"/>
              <a:t>Click to Add Slide Title in Title Case</a:t>
            </a:r>
          </a:p>
        </p:txBody>
      </p:sp>
      <p:sp>
        <p:nvSpPr>
          <p:cNvPr id="21" name="Text Placeholder 3"/>
          <p:cNvSpPr>
            <a:spLocks noGrp="1"/>
          </p:cNvSpPr>
          <p:nvPr>
            <p:ph type="body" sz="quarter" idx="21" hasCustomPrompt="1"/>
          </p:nvPr>
        </p:nvSpPr>
        <p:spPr>
          <a:xfrm>
            <a:off x="2211045" y="1828799"/>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6" name="Text Placeholder 3"/>
          <p:cNvSpPr>
            <a:spLocks noGrp="1"/>
          </p:cNvSpPr>
          <p:nvPr>
            <p:ph type="body" sz="quarter" idx="23" hasCustomPrompt="1"/>
          </p:nvPr>
        </p:nvSpPr>
        <p:spPr>
          <a:xfrm>
            <a:off x="2211045" y="3258097"/>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29" name="Text Placeholder 3"/>
          <p:cNvSpPr>
            <a:spLocks noGrp="1"/>
          </p:cNvSpPr>
          <p:nvPr>
            <p:ph type="body" sz="quarter" idx="25" hasCustomPrompt="1"/>
          </p:nvPr>
        </p:nvSpPr>
        <p:spPr>
          <a:xfrm>
            <a:off x="2211045" y="4687395"/>
            <a:ext cx="4224142" cy="1252043"/>
          </a:xfrm>
        </p:spPr>
        <p:txBody>
          <a:bodyPr lIns="182880" tIns="0" rIns="182880" bIns="0" anchor="ctr"/>
          <a:lstStyle>
            <a:lvl1pPr marL="0" indent="0" algn="l">
              <a:buNone/>
              <a:defRPr sz="2000" b="0" i="0">
                <a:latin typeface="+mn-lt"/>
                <a:ea typeface="Gotham Book" panose="02000604040000020004" pitchFamily="50" charset="0"/>
                <a:cs typeface="Gotham Book" panose="02000604040000020004" pitchFamily="50" charset="0"/>
              </a:defRPr>
            </a:lvl1pPr>
          </a:lstStyle>
          <a:p>
            <a:pPr lvl="0"/>
            <a:r>
              <a:rPr lang="en-US"/>
              <a:t>Click to add text</a:t>
            </a:r>
          </a:p>
        </p:txBody>
      </p:sp>
      <p:sp>
        <p:nvSpPr>
          <p:cNvPr id="30" name="Text Placeholder 16"/>
          <p:cNvSpPr>
            <a:spLocks noGrp="1"/>
          </p:cNvSpPr>
          <p:nvPr>
            <p:ph type="body" sz="quarter" idx="12" hasCustomPrompt="1"/>
          </p:nvPr>
        </p:nvSpPr>
        <p:spPr>
          <a:xfrm>
            <a:off x="6936631" y="1633727"/>
            <a:ext cx="4548858" cy="4596385"/>
          </a:xfrm>
        </p:spPr>
        <p:txBody>
          <a:bodyPr anchor="ctr"/>
          <a:lstStyle>
            <a:lvl1pPr algn="l">
              <a:lnSpc>
                <a:spcPct val="100000"/>
              </a:lnSpc>
              <a:defRPr sz="2400">
                <a:solidFill>
                  <a:schemeClr val="accent1"/>
                </a:solidFill>
                <a:latin typeface="+mn-lt"/>
              </a:defRPr>
            </a:lvl1pPr>
            <a:lvl2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2pPr>
            <a:lvl3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3pPr>
            <a:lvl4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4pPr>
            <a:lvl5pPr algn="l">
              <a:defRPr sz="2400" b="0" i="0">
                <a:solidFill>
                  <a:schemeClr val="accent1"/>
                </a:solidFill>
                <a:latin typeface="Gotham Book" panose="02000604040000020004" pitchFamily="50" charset="0"/>
                <a:ea typeface="Gotham Book" panose="02000604040000020004" pitchFamily="50" charset="0"/>
                <a:cs typeface="Gotham Book" panose="02000604040000020004" pitchFamily="50" charset="0"/>
              </a:defRPr>
            </a:lvl5pPr>
            <a:lvl6pPr marL="1427163" indent="0">
              <a:buNone/>
              <a:defRPr>
                <a:solidFill>
                  <a:schemeClr val="accent1"/>
                </a:solidFill>
              </a:defRPr>
            </a:lvl6pPr>
            <a:lvl7pPr>
              <a:defRPr>
                <a:solidFill>
                  <a:schemeClr val="accent1"/>
                </a:solidFill>
              </a:defRPr>
            </a:lvl7pPr>
            <a:lvl8pPr>
              <a:defRPr>
                <a:solidFill>
                  <a:schemeClr val="accent1"/>
                </a:solidFill>
              </a:defRPr>
            </a:lvl8pPr>
            <a:lvl9pPr marL="2286000" indent="0">
              <a:buNone/>
              <a:defRPr>
                <a:solidFill>
                  <a:schemeClr val="accent1"/>
                </a:solidFill>
              </a:defRPr>
            </a:lvl9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p:cNvSpPr>
            <a:spLocks noGrp="1"/>
          </p:cNvSpPr>
          <p:nvPr>
            <p:ph sz="quarter" idx="26" hasCustomPrompt="1"/>
          </p:nvPr>
        </p:nvSpPr>
        <p:spPr>
          <a:xfrm>
            <a:off x="716872" y="1904604"/>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4" name="Content Placeholder 11"/>
          <p:cNvSpPr>
            <a:spLocks noGrp="1"/>
          </p:cNvSpPr>
          <p:nvPr>
            <p:ph sz="quarter" idx="20" hasCustomPrompt="1"/>
          </p:nvPr>
        </p:nvSpPr>
        <p:spPr>
          <a:xfrm>
            <a:off x="716872" y="3333902"/>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
        <p:nvSpPr>
          <p:cNvPr id="15" name="Content Placeholder 11"/>
          <p:cNvSpPr>
            <a:spLocks noGrp="1"/>
          </p:cNvSpPr>
          <p:nvPr>
            <p:ph sz="quarter" idx="27" hasCustomPrompt="1"/>
          </p:nvPr>
        </p:nvSpPr>
        <p:spPr>
          <a:xfrm>
            <a:off x="706518" y="4763200"/>
            <a:ext cx="1131448" cy="1100432"/>
          </a:xfrm>
        </p:spPr>
        <p:txBody>
          <a:bodyPr lIns="0" tIns="0" rIns="0" bIns="0" anchor="ctr"/>
          <a:lstStyle>
            <a:lvl1pPr marL="0" indent="0" algn="ctr">
              <a:buNone/>
              <a:defRPr sz="1400" b="0" i="0" baseline="0">
                <a:latin typeface="Gotham Light" charset="0"/>
                <a:ea typeface="Gotham Light" charset="0"/>
                <a:cs typeface="Gotham Light" charset="0"/>
              </a:defRPr>
            </a:lvl1pPr>
            <a:lvl2pPr algn="ctr">
              <a:defRPr sz="2200"/>
            </a:lvl2pPr>
            <a:lvl3pPr algn="ctr">
              <a:defRPr sz="2200"/>
            </a:lvl3pPr>
            <a:lvl4pPr algn="ctr">
              <a:defRPr sz="2200"/>
            </a:lvl4pPr>
            <a:lvl5pPr algn="ctr">
              <a:defRPr sz="2200"/>
            </a:lvl5pPr>
          </a:lstStyle>
          <a:p>
            <a:pPr lvl="0"/>
            <a:r>
              <a:rPr lang="en-US"/>
              <a:t>Click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3" end="3"/>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4" end="4"/>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2">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3">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4">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5">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6">
            <p:tnLst>
              <p:par>
                <p:cTn presetID="1" presetClass="entr" presetSubtype="0" fill="hold" nodeType="click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 lvl="7">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8">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2"/>
                      </p:to>
                    </p:animClr>
                  </p:subTnLst>
                </p:cTn>
              </p:par>
            </p:tnLst>
          </p:tmpl>
          <p:tmpl lvl="9">
            <p:tnLst>
              <p:par>
                <p:cTn presetID="1"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15:guide id="1" orient="horz" pos="1152">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6518" y="1430900"/>
            <a:ext cx="10778971" cy="4943475"/>
          </a:xfrm>
          <a:prstGeom prst="rect">
            <a:avLst/>
          </a:prstGeom>
        </p:spPr>
        <p:txBody>
          <a:bodyPr vert="horz" lIns="0" tIns="0" rIns="0" bIns="0" rtlCol="0">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Title Placeholder 1"/>
          <p:cNvSpPr>
            <a:spLocks noGrp="1"/>
          </p:cNvSpPr>
          <p:nvPr>
            <p:ph type="title"/>
          </p:nvPr>
        </p:nvSpPr>
        <p:spPr>
          <a:xfrm>
            <a:off x="706518" y="505084"/>
            <a:ext cx="10778971" cy="437131"/>
          </a:xfrm>
          <a:prstGeom prst="rect">
            <a:avLst/>
          </a:prstGeom>
        </p:spPr>
        <p:txBody>
          <a:bodyPr vert="horz" lIns="0" tIns="43960" rIns="87919" bIns="43960" rtlCol="0" anchor="t" anchorCtr="0">
            <a:noAutofit/>
          </a:bodyPr>
          <a:lstStyle/>
          <a:p>
            <a:r>
              <a:rPr lang="en-US"/>
              <a:t>Click to Add Slide Title in </a:t>
            </a:r>
            <a:r>
              <a:rPr lang="en-US" err="1"/>
              <a:t>Titlecase</a:t>
            </a:r>
            <a:endParaRPr lang="en-US"/>
          </a:p>
        </p:txBody>
      </p:sp>
      <p:pic>
        <p:nvPicPr>
          <p:cNvPr id="7" name="Picture 6"/>
          <p:cNvPicPr>
            <a:picLocks noChangeAspect="1"/>
          </p:cNvPicPr>
          <p:nvPr userDrawn="1"/>
        </p:nvPicPr>
        <p:blipFill>
          <a:blip r:embed="rId49" cstate="print">
            <a:alphaModFix amt="60000"/>
            <a:extLst>
              <a:ext uri="{BEBA8EAE-BF5A-486C-A8C5-ECC9F3942E4B}">
                <a14:imgProps xmlns:a14="http://schemas.microsoft.com/office/drawing/2010/main">
                  <a14:imgLayer r:embed="rId50">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1485489" y="6149463"/>
            <a:ext cx="449824" cy="449824"/>
          </a:xfrm>
          <a:prstGeom prst="rect">
            <a:avLst/>
          </a:prstGeom>
        </p:spPr>
      </p:pic>
    </p:spTree>
    <p:extLst>
      <p:ext uri="{BB962C8B-B14F-4D97-AF65-F5344CB8AC3E}">
        <p14:creationId xmlns:p14="http://schemas.microsoft.com/office/powerpoint/2010/main" val="4067917087"/>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713" r:id="rId5"/>
    <p:sldLayoutId id="2147483717" r:id="rId6"/>
    <p:sldLayoutId id="2147483705" r:id="rId7"/>
    <p:sldLayoutId id="2147483715" r:id="rId8"/>
    <p:sldLayoutId id="2147483716" r:id="rId9"/>
    <p:sldLayoutId id="2147483701" r:id="rId10"/>
    <p:sldLayoutId id="2147483654" r:id="rId11"/>
    <p:sldLayoutId id="2147483655" r:id="rId12"/>
    <p:sldLayoutId id="2147483656" r:id="rId13"/>
    <p:sldLayoutId id="2147483657" r:id="rId14"/>
    <p:sldLayoutId id="2147483658" r:id="rId15"/>
    <p:sldLayoutId id="2147483685" r:id="rId16"/>
    <p:sldLayoutId id="2147483686" r:id="rId17"/>
    <p:sldLayoutId id="2147483687" r:id="rId18"/>
    <p:sldLayoutId id="2147483659" r:id="rId19"/>
    <p:sldLayoutId id="2147483660" r:id="rId20"/>
    <p:sldLayoutId id="2147483661" r:id="rId21"/>
    <p:sldLayoutId id="2147483662" r:id="rId22"/>
    <p:sldLayoutId id="2147483663" r:id="rId23"/>
    <p:sldLayoutId id="2147483683" r:id="rId24"/>
    <p:sldLayoutId id="2147483688" r:id="rId25"/>
    <p:sldLayoutId id="2147483690" r:id="rId26"/>
    <p:sldLayoutId id="2147483692" r:id="rId27"/>
    <p:sldLayoutId id="2147483694" r:id="rId28"/>
    <p:sldLayoutId id="2147483695" r:id="rId29"/>
    <p:sldLayoutId id="2147483697" r:id="rId30"/>
    <p:sldLayoutId id="2147483664" r:id="rId31"/>
    <p:sldLayoutId id="2147483665" r:id="rId32"/>
    <p:sldLayoutId id="2147483666" r:id="rId33"/>
    <p:sldLayoutId id="2147483667" r:id="rId34"/>
    <p:sldLayoutId id="2147483668" r:id="rId35"/>
    <p:sldLayoutId id="2147483669" r:id="rId36"/>
    <p:sldLayoutId id="2147483670" r:id="rId37"/>
    <p:sldLayoutId id="2147483671" r:id="rId38"/>
    <p:sldLayoutId id="2147483679" r:id="rId39"/>
    <p:sldLayoutId id="2147483678" r:id="rId40"/>
    <p:sldLayoutId id="2147483672" r:id="rId41"/>
    <p:sldLayoutId id="2147483673" r:id="rId42"/>
    <p:sldLayoutId id="2147483674" r:id="rId43"/>
    <p:sldLayoutId id="2147483699" r:id="rId44"/>
    <p:sldLayoutId id="2147483675" r:id="rId45"/>
    <p:sldLayoutId id="2147483676" r:id="rId46"/>
    <p:sldLayoutId id="2147483718" r:id="rId4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defTabSz="586003" rtl="0" eaLnBrk="1" latinLnBrk="0" hangingPunct="1">
        <a:lnSpc>
          <a:spcPct val="85000"/>
        </a:lnSpc>
        <a:spcBef>
          <a:spcPct val="0"/>
        </a:spcBef>
        <a:buNone/>
        <a:defRPr sz="3600" b="0" i="0" kern="1200" cap="none" baseline="0">
          <a:solidFill>
            <a:schemeClr val="tx1"/>
          </a:solidFill>
          <a:latin typeface="+mj-lt"/>
          <a:ea typeface="Gotham Light" charset="0"/>
          <a:cs typeface="Gotham Light" charset="0"/>
        </a:defRPr>
      </a:lvl1pPr>
    </p:titleStyle>
    <p:bodyStyle>
      <a:lvl1pPr marL="57150" indent="-57150" algn="l" defTabSz="586003" rtl="0" eaLnBrk="1" latinLnBrk="0" hangingPunct="1">
        <a:lnSpc>
          <a:spcPct val="100000"/>
        </a:lnSpc>
        <a:spcBef>
          <a:spcPts val="1800"/>
        </a:spcBef>
        <a:buClrTx/>
        <a:buSzPct val="75000"/>
        <a:buFont typeface="Myriad Pro" panose="020B0503030403020204" pitchFamily="34" charset="0"/>
        <a:buChar char=" "/>
        <a:defRPr sz="2400" b="0" i="0" kern="1200">
          <a:solidFill>
            <a:schemeClr val="tx1"/>
          </a:solidFill>
          <a:latin typeface="+mn-lt"/>
          <a:ea typeface="Gotham Medium" panose="02000604030000020004" pitchFamily="50" charset="0"/>
          <a:cs typeface="Gotham Medium" panose="02000604030000020004" pitchFamily="50" charset="0"/>
        </a:defRPr>
      </a:lvl1pPr>
      <a:lvl2pPr marL="586003" indent="-288930"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2pPr>
      <a:lvl3pPr marL="883074" indent="-286898" algn="l" defTabSz="586003" rtl="0" eaLnBrk="1" latinLnBrk="0" hangingPunct="1">
        <a:lnSpc>
          <a:spcPct val="100000"/>
        </a:lnSpc>
        <a:spcBef>
          <a:spcPts val="600"/>
        </a:spcBef>
        <a:buClrTx/>
        <a:buSzPct val="75000"/>
        <a:buFont typeface="Lucida Grande"/>
        <a:buChar char="•"/>
        <a:defRPr sz="2400" b="0" i="0" kern="1200">
          <a:solidFill>
            <a:schemeClr val="tx1"/>
          </a:solidFill>
          <a:latin typeface="Gotham Book" panose="02000604040000020004" pitchFamily="50" charset="0"/>
          <a:ea typeface="Gotham Book" panose="02000604040000020004" pitchFamily="50" charset="0"/>
          <a:cs typeface="Gotham Book" panose="02000604040000020004" pitchFamily="50" charset="0"/>
        </a:defRPr>
      </a:lvl3pPr>
      <a:lvl4pPr marL="1200150" indent="-317500" algn="l" defTabSz="586003" rtl="0" eaLnBrk="1" latinLnBrk="0" hangingPunct="1">
        <a:lnSpc>
          <a:spcPct val="100000"/>
        </a:lnSpc>
        <a:spcBef>
          <a:spcPts val="600"/>
        </a:spcBef>
        <a:buClrTx/>
        <a:buSzPct val="75000"/>
        <a:buFont typeface="Wingdings" panose="05000000000000000000" pitchFamily="2" charset="2"/>
        <a:buChar char="§"/>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4pPr>
      <a:lvl5pPr marL="1371600" indent="-274638" algn="l" defTabSz="586003" rtl="0" eaLnBrk="1" latinLnBrk="0" hangingPunct="1">
        <a:lnSpc>
          <a:spcPct val="100000"/>
        </a:lnSpc>
        <a:spcBef>
          <a:spcPts val="600"/>
        </a:spcBef>
        <a:buClrTx/>
        <a:buSzPct val="75000"/>
        <a:buFont typeface="Myriad Pro Light" panose="020B0403030403020204" pitchFamily="34" charset="0"/>
        <a:buChar char="-"/>
        <a:tabLst/>
        <a:defRPr sz="2400" b="0" i="0" kern="1200" baseline="0">
          <a:solidFill>
            <a:schemeClr val="tx1"/>
          </a:solidFill>
          <a:latin typeface="Gotham Book" panose="02000604040000020004" pitchFamily="50" charset="0"/>
          <a:ea typeface="Gotham Book" panose="02000604040000020004" pitchFamily="50" charset="0"/>
          <a:cs typeface="Gotham Book" panose="02000604040000020004" pitchFamily="50"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p:bodyStyle>
    <p:otherStyle>
      <a:defPPr>
        <a:defRPr lang="en-US"/>
      </a:defPPr>
      <a:lvl1pPr marL="0" algn="l" defTabSz="586003" rtl="0" eaLnBrk="1" latinLnBrk="0" hangingPunct="1">
        <a:defRPr sz="2400" kern="1200">
          <a:solidFill>
            <a:schemeClr val="tx1"/>
          </a:solidFill>
          <a:latin typeface="+mn-lt"/>
          <a:ea typeface="+mn-ea"/>
          <a:cs typeface="+mn-cs"/>
        </a:defRPr>
      </a:lvl1pPr>
      <a:lvl2pPr marL="586003" algn="l" defTabSz="586003" rtl="0" eaLnBrk="1" latinLnBrk="0" hangingPunct="1">
        <a:defRPr sz="2400" kern="1200">
          <a:solidFill>
            <a:schemeClr val="tx1"/>
          </a:solidFill>
          <a:latin typeface="+mn-lt"/>
          <a:ea typeface="+mn-ea"/>
          <a:cs typeface="+mn-cs"/>
        </a:defRPr>
      </a:lvl2pPr>
      <a:lvl3pPr marL="1172007" algn="l" defTabSz="586003" rtl="0" eaLnBrk="1" latinLnBrk="0" hangingPunct="1">
        <a:defRPr sz="2400" kern="1200">
          <a:solidFill>
            <a:schemeClr val="tx1"/>
          </a:solidFill>
          <a:latin typeface="+mn-lt"/>
          <a:ea typeface="+mn-ea"/>
          <a:cs typeface="+mn-cs"/>
        </a:defRPr>
      </a:lvl3pPr>
      <a:lvl4pPr marL="1758009" algn="l" defTabSz="586003" rtl="0" eaLnBrk="1" latinLnBrk="0" hangingPunct="1">
        <a:defRPr sz="2400" kern="1200">
          <a:solidFill>
            <a:schemeClr val="tx1"/>
          </a:solidFill>
          <a:latin typeface="+mn-lt"/>
          <a:ea typeface="+mn-ea"/>
          <a:cs typeface="+mn-cs"/>
        </a:defRPr>
      </a:lvl4pPr>
      <a:lvl5pPr marL="2344013" algn="l" defTabSz="586003" rtl="0" eaLnBrk="1" latinLnBrk="0" hangingPunct="1">
        <a:defRPr sz="2400" kern="1200">
          <a:solidFill>
            <a:schemeClr val="tx1"/>
          </a:solidFill>
          <a:latin typeface="+mn-lt"/>
          <a:ea typeface="+mn-ea"/>
          <a:cs typeface="+mn-cs"/>
        </a:defRPr>
      </a:lvl5pPr>
      <a:lvl6pPr marL="2930017" algn="l" defTabSz="586003" rtl="0" eaLnBrk="1" latinLnBrk="0" hangingPunct="1">
        <a:defRPr sz="2400" kern="1200">
          <a:solidFill>
            <a:schemeClr val="tx1"/>
          </a:solidFill>
          <a:latin typeface="+mn-lt"/>
          <a:ea typeface="+mn-ea"/>
          <a:cs typeface="+mn-cs"/>
        </a:defRPr>
      </a:lvl6pPr>
      <a:lvl7pPr marL="3516021" algn="l" defTabSz="586003" rtl="0" eaLnBrk="1" latinLnBrk="0" hangingPunct="1">
        <a:defRPr sz="2400" kern="1200">
          <a:solidFill>
            <a:schemeClr val="tx1"/>
          </a:solidFill>
          <a:latin typeface="+mn-lt"/>
          <a:ea typeface="+mn-ea"/>
          <a:cs typeface="+mn-cs"/>
        </a:defRPr>
      </a:lvl7pPr>
      <a:lvl8pPr marL="4102023" algn="l" defTabSz="586003" rtl="0" eaLnBrk="1" latinLnBrk="0" hangingPunct="1">
        <a:defRPr sz="2400" kern="1200">
          <a:solidFill>
            <a:schemeClr val="tx1"/>
          </a:solidFill>
          <a:latin typeface="+mn-lt"/>
          <a:ea typeface="+mn-ea"/>
          <a:cs typeface="+mn-cs"/>
        </a:defRPr>
      </a:lvl8pPr>
      <a:lvl9pPr marL="4688028" algn="l" defTabSz="586003"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7.xml"/><Relationship Id="rId5" Type="http://schemas.openxmlformats.org/officeDocument/2006/relationships/hyperlink" Target="http://bit.ly/az104ms" TargetMode="Externa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storage/common/storage-account-overview" TargetMode="External"/><Relationship Id="rId2" Type="http://schemas.openxmlformats.org/officeDocument/2006/relationships/notesSlide" Target="../notesSlides/notesSlide29.xml"/><Relationship Id="rId1" Type="http://schemas.openxmlformats.org/officeDocument/2006/relationships/slideLayout" Target="../slideLayouts/slideLayout45.xml"/><Relationship Id="rId4" Type="http://schemas.openxmlformats.org/officeDocument/2006/relationships/hyperlink" Target="https://www.pluralsight.com/courses/microsoft-azure-creating-configuring-storage-accoun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p:cNvSpPr>
            <a:spLocks noGrp="1"/>
          </p:cNvSpPr>
          <p:nvPr>
            <p:ph type="body" sz="quarter" idx="12"/>
          </p:nvPr>
        </p:nvSpPr>
        <p:spPr/>
        <p:txBody>
          <a:bodyPr/>
          <a:lstStyle/>
          <a:p>
            <a:r>
              <a:rPr lang="en-US"/>
              <a:t>@</a:t>
            </a:r>
            <a:r>
              <a:rPr lang="en-US" err="1"/>
              <a:t>michaelbender</a:t>
            </a:r>
            <a:endParaRPr lang="en-US"/>
          </a:p>
        </p:txBody>
      </p:sp>
      <p:sp>
        <p:nvSpPr>
          <p:cNvPr id="31" name="Text Placeholder 30"/>
          <p:cNvSpPr>
            <a:spLocks noGrp="1"/>
          </p:cNvSpPr>
          <p:nvPr>
            <p:ph type="body" sz="quarter" idx="14"/>
          </p:nvPr>
        </p:nvSpPr>
        <p:spPr/>
        <p:txBody>
          <a:bodyPr/>
          <a:lstStyle/>
          <a:p>
            <a:r>
              <a:rPr lang="en-US"/>
              <a:t>Author evangelist - </a:t>
            </a:r>
            <a:r>
              <a:rPr lang="en-US" err="1"/>
              <a:t>pluralsight</a:t>
            </a:r>
            <a:endParaRPr lang="en-US"/>
          </a:p>
        </p:txBody>
      </p:sp>
      <p:sp>
        <p:nvSpPr>
          <p:cNvPr id="12" name="Text Placeholder 2"/>
          <p:cNvSpPr>
            <a:spLocks noGrp="1"/>
          </p:cNvSpPr>
          <p:nvPr>
            <p:ph type="body" sz="quarter" idx="10"/>
          </p:nvPr>
        </p:nvSpPr>
        <p:spPr/>
        <p:txBody>
          <a:bodyPr/>
          <a:lstStyle/>
          <a:p>
            <a:r>
              <a:rPr lang="en-US"/>
              <a:t>Michael Bender</a:t>
            </a:r>
          </a:p>
        </p:txBody>
      </p:sp>
      <p:pic>
        <p:nvPicPr>
          <p:cNvPr id="10" name="Picture Placeholder 9"/>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1075" r="1075"/>
          <a:stretch/>
        </p:blipFill>
        <p:spPr/>
      </p:pic>
      <p:sp>
        <p:nvSpPr>
          <p:cNvPr id="3" name="Text Placeholder 2">
            <a:extLst>
              <a:ext uri="{FF2B5EF4-FFF2-40B4-BE49-F238E27FC236}">
                <a16:creationId xmlns:a16="http://schemas.microsoft.com/office/drawing/2014/main" id="{2123336C-06A6-4911-A301-43E3F0D35B9B}"/>
              </a:ext>
            </a:extLst>
          </p:cNvPr>
          <p:cNvSpPr>
            <a:spLocks noGrp="1"/>
          </p:cNvSpPr>
          <p:nvPr>
            <p:ph type="body" sz="quarter" idx="13"/>
          </p:nvPr>
        </p:nvSpPr>
        <p:spPr/>
        <p:txBody>
          <a:bodyPr/>
          <a:lstStyle/>
          <a:p>
            <a:r>
              <a:rPr lang="en-US" dirty="0"/>
              <a:t>Working with Azure Backup Services</a:t>
            </a:r>
          </a:p>
        </p:txBody>
      </p:sp>
      <p:sp>
        <p:nvSpPr>
          <p:cNvPr id="2" name="Title 1"/>
          <p:cNvSpPr>
            <a:spLocks noGrp="1"/>
          </p:cNvSpPr>
          <p:nvPr>
            <p:ph type="title"/>
          </p:nvPr>
        </p:nvSpPr>
        <p:spPr/>
        <p:txBody>
          <a:bodyPr/>
          <a:lstStyle/>
          <a:p>
            <a:r>
              <a:rPr lang="en-US"/>
              <a:t>Microsoft Azure Administrator: Implement Backup and Recovery</a:t>
            </a:r>
          </a:p>
        </p:txBody>
      </p:sp>
    </p:spTree>
    <p:extLst>
      <p:ext uri="{BB962C8B-B14F-4D97-AF65-F5344CB8AC3E}">
        <p14:creationId xmlns:p14="http://schemas.microsoft.com/office/powerpoint/2010/main" val="2460695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D2E9D76-9EDA-4B1E-B450-115B65F470CC}"/>
              </a:ext>
            </a:extLst>
          </p:cNvPr>
          <p:cNvSpPr>
            <a:spLocks noGrp="1"/>
          </p:cNvSpPr>
          <p:nvPr>
            <p:ph type="body" sz="quarter" idx="12"/>
          </p:nvPr>
        </p:nvSpPr>
        <p:spPr/>
        <p:txBody>
          <a:bodyPr/>
          <a:lstStyle/>
          <a:p>
            <a:r>
              <a:rPr lang="en-US"/>
              <a:t>Create and Configure Backup Policy</a:t>
            </a:r>
          </a:p>
        </p:txBody>
      </p:sp>
    </p:spTree>
    <p:extLst>
      <p:ext uri="{BB962C8B-B14F-4D97-AF65-F5344CB8AC3E}">
        <p14:creationId xmlns:p14="http://schemas.microsoft.com/office/powerpoint/2010/main" val="385489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5ED69D-3902-4C32-AB26-FDAAFA64B481}"/>
              </a:ext>
            </a:extLst>
          </p:cNvPr>
          <p:cNvSpPr>
            <a:spLocks noGrp="1"/>
          </p:cNvSpPr>
          <p:nvPr>
            <p:ph type="title"/>
          </p:nvPr>
        </p:nvSpPr>
        <p:spPr/>
        <p:txBody>
          <a:bodyPr/>
          <a:lstStyle/>
          <a:p>
            <a:r>
              <a:rPr lang="en-US" dirty="0"/>
              <a:t>Backup Agents</a:t>
            </a:r>
          </a:p>
        </p:txBody>
      </p:sp>
      <p:sp>
        <p:nvSpPr>
          <p:cNvPr id="4" name="Text Placeholder 3">
            <a:extLst>
              <a:ext uri="{FF2B5EF4-FFF2-40B4-BE49-F238E27FC236}">
                <a16:creationId xmlns:a16="http://schemas.microsoft.com/office/drawing/2014/main" id="{91A1C592-C0F6-40DA-9574-77E04BDE0E1B}"/>
              </a:ext>
            </a:extLst>
          </p:cNvPr>
          <p:cNvSpPr>
            <a:spLocks noGrp="1"/>
          </p:cNvSpPr>
          <p:nvPr>
            <p:ph type="body" sz="quarter" idx="12"/>
          </p:nvPr>
        </p:nvSpPr>
        <p:spPr/>
        <p:txBody>
          <a:bodyPr/>
          <a:lstStyle/>
          <a:p>
            <a:r>
              <a:rPr lang="en-US" dirty="0"/>
              <a:t>Manage recovery services between source and Recovery Services Vault</a:t>
            </a:r>
          </a:p>
          <a:p>
            <a:r>
              <a:rPr lang="en-US" dirty="0"/>
              <a:t>Azure Backup Extension</a:t>
            </a:r>
          </a:p>
          <a:p>
            <a:pPr lvl="1"/>
            <a:r>
              <a:rPr lang="en-US" dirty="0"/>
              <a:t>All Azure VMs</a:t>
            </a:r>
          </a:p>
          <a:p>
            <a:pPr lvl="1"/>
            <a:r>
              <a:rPr lang="en-US" dirty="0"/>
              <a:t>Installed on first backup</a:t>
            </a:r>
          </a:p>
          <a:p>
            <a:r>
              <a:rPr lang="en-US" dirty="0"/>
              <a:t>Microsoft Azure Recovery Services agent (Mars)</a:t>
            </a:r>
          </a:p>
          <a:p>
            <a:pPr lvl="1"/>
            <a:r>
              <a:rPr lang="en-US" dirty="0"/>
              <a:t>On-Premises and AWS Windows VMs </a:t>
            </a:r>
          </a:p>
          <a:p>
            <a:pPr lvl="1"/>
            <a:r>
              <a:rPr lang="en-US" dirty="0"/>
              <a:t>Supports various scenarios</a:t>
            </a:r>
          </a:p>
          <a:p>
            <a:pPr lvl="1"/>
            <a:r>
              <a:rPr lang="en-US" dirty="0"/>
              <a:t>Download from Recovery Services Vault</a:t>
            </a:r>
          </a:p>
        </p:txBody>
      </p:sp>
      <p:pic>
        <p:nvPicPr>
          <p:cNvPr id="7" name="Content Placeholder 6" descr="Icon&#10;&#10;Description automatically generated">
            <a:extLst>
              <a:ext uri="{FF2B5EF4-FFF2-40B4-BE49-F238E27FC236}">
                <a16:creationId xmlns:a16="http://schemas.microsoft.com/office/drawing/2014/main" id="{A325F581-85BC-490F-AF01-AED6B57C5484}"/>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706438" y="2072437"/>
            <a:ext cx="3425825" cy="3127463"/>
          </a:xfrm>
        </p:spPr>
      </p:pic>
    </p:spTree>
    <p:extLst>
      <p:ext uri="{BB962C8B-B14F-4D97-AF65-F5344CB8AC3E}">
        <p14:creationId xmlns:p14="http://schemas.microsoft.com/office/powerpoint/2010/main" val="214537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358EC9BC-09CD-4B8B-AB36-3254F6FF86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203473" y="1220595"/>
            <a:ext cx="7639740" cy="5405414"/>
          </a:xfrm>
          <a:prstGeom prst="rect">
            <a:avLst/>
          </a:prstGeom>
        </p:spPr>
      </p:pic>
      <p:sp>
        <p:nvSpPr>
          <p:cNvPr id="5" name="Title 4">
            <a:extLst>
              <a:ext uri="{FF2B5EF4-FFF2-40B4-BE49-F238E27FC236}">
                <a16:creationId xmlns:a16="http://schemas.microsoft.com/office/drawing/2014/main" id="{5E5DF3EB-912E-4E79-B860-DF3FCD6C1AFF}"/>
              </a:ext>
            </a:extLst>
          </p:cNvPr>
          <p:cNvSpPr>
            <a:spLocks noGrp="1"/>
          </p:cNvSpPr>
          <p:nvPr>
            <p:ph type="title"/>
          </p:nvPr>
        </p:nvSpPr>
        <p:spPr/>
        <p:txBody>
          <a:bodyPr/>
          <a:lstStyle/>
          <a:p>
            <a:r>
              <a:rPr lang="en-US"/>
              <a:t>Azure VM Backup Architecture</a:t>
            </a:r>
          </a:p>
        </p:txBody>
      </p:sp>
      <p:pic>
        <p:nvPicPr>
          <p:cNvPr id="3" name="Picture 2" descr="Icon&#10;&#10;Description automatically generated">
            <a:extLst>
              <a:ext uri="{FF2B5EF4-FFF2-40B4-BE49-F238E27FC236}">
                <a16:creationId xmlns:a16="http://schemas.microsoft.com/office/drawing/2014/main" id="{E494508C-9FDB-4BC5-8001-F5752240A1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52045" y="4267725"/>
            <a:ext cx="1019377" cy="1057544"/>
          </a:xfrm>
          <a:prstGeom prst="rect">
            <a:avLst/>
          </a:prstGeom>
        </p:spPr>
      </p:pic>
      <p:pic>
        <p:nvPicPr>
          <p:cNvPr id="6" name="Picture 5" descr="Icon&#10;&#10;Description automatically generated">
            <a:extLst>
              <a:ext uri="{FF2B5EF4-FFF2-40B4-BE49-F238E27FC236}">
                <a16:creationId xmlns:a16="http://schemas.microsoft.com/office/drawing/2014/main" id="{C385EEAA-51E2-4FF0-BF07-14275138A9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6831" y="3993015"/>
            <a:ext cx="1481553" cy="1606964"/>
          </a:xfrm>
          <a:prstGeom prst="rect">
            <a:avLst/>
          </a:prstGeom>
        </p:spPr>
      </p:pic>
      <p:pic>
        <p:nvPicPr>
          <p:cNvPr id="8" name="Picture 7" descr="Icon&#10;&#10;Description automatically generated">
            <a:extLst>
              <a:ext uri="{FF2B5EF4-FFF2-40B4-BE49-F238E27FC236}">
                <a16:creationId xmlns:a16="http://schemas.microsoft.com/office/drawing/2014/main" id="{56C5BB4F-F483-4154-94FF-936CE10DB5E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8028" y="4267725"/>
            <a:ext cx="1019377" cy="1057544"/>
          </a:xfrm>
          <a:prstGeom prst="rect">
            <a:avLst/>
          </a:prstGeom>
        </p:spPr>
      </p:pic>
      <p:pic>
        <p:nvPicPr>
          <p:cNvPr id="12" name="Picture 11">
            <a:extLst>
              <a:ext uri="{FF2B5EF4-FFF2-40B4-BE49-F238E27FC236}">
                <a16:creationId xmlns:a16="http://schemas.microsoft.com/office/drawing/2014/main" id="{15BD3386-A9B3-4B36-912B-E9BD62864EC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3065796" y="1827278"/>
            <a:ext cx="1385472" cy="1382161"/>
          </a:xfrm>
          <a:prstGeom prst="rect">
            <a:avLst/>
          </a:prstGeom>
        </p:spPr>
      </p:pic>
      <p:pic>
        <p:nvPicPr>
          <p:cNvPr id="16" name="Picture 15" descr="Icon&#10;&#10;Description automatically generated">
            <a:extLst>
              <a:ext uri="{FF2B5EF4-FFF2-40B4-BE49-F238E27FC236}">
                <a16:creationId xmlns:a16="http://schemas.microsoft.com/office/drawing/2014/main" id="{24800CDB-1443-4CD1-B8BC-BFDAE58F3D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20859" y="1578286"/>
            <a:ext cx="1413495" cy="1290391"/>
          </a:xfrm>
          <a:prstGeom prst="rect">
            <a:avLst/>
          </a:prstGeom>
        </p:spPr>
      </p:pic>
      <p:cxnSp>
        <p:nvCxnSpPr>
          <p:cNvPr id="18" name="Straight Arrow Connector 17">
            <a:extLst>
              <a:ext uri="{FF2B5EF4-FFF2-40B4-BE49-F238E27FC236}">
                <a16:creationId xmlns:a16="http://schemas.microsoft.com/office/drawing/2014/main" id="{39F7EB08-5D99-4B1A-8CB0-2A14C72F217D}"/>
              </a:ext>
            </a:extLst>
          </p:cNvPr>
          <p:cNvCxnSpPr>
            <a:cxnSpLocks/>
          </p:cNvCxnSpPr>
          <p:nvPr/>
        </p:nvCxnSpPr>
        <p:spPr>
          <a:xfrm flipH="1">
            <a:off x="4451268" y="2223481"/>
            <a:ext cx="2835564"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AFAE1DA3-3118-40D8-9AFA-F1133A1C916C}"/>
              </a:ext>
            </a:extLst>
          </p:cNvPr>
          <p:cNvCxnSpPr>
            <a:cxnSpLocks/>
          </p:cNvCxnSpPr>
          <p:nvPr/>
        </p:nvCxnSpPr>
        <p:spPr>
          <a:xfrm>
            <a:off x="3409814" y="3603967"/>
            <a:ext cx="0" cy="638670"/>
          </a:xfrm>
          <a:prstGeom prst="straightConnector1">
            <a:avLst/>
          </a:prstGeom>
          <a:ln>
            <a:solidFill>
              <a:schemeClr val="accent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DED3A21-1151-4A6E-B3DC-F3FAC3FAC4B5}"/>
              </a:ext>
            </a:extLst>
          </p:cNvPr>
          <p:cNvCxnSpPr>
            <a:cxnSpLocks/>
          </p:cNvCxnSpPr>
          <p:nvPr/>
        </p:nvCxnSpPr>
        <p:spPr>
          <a:xfrm>
            <a:off x="3971422" y="4796497"/>
            <a:ext cx="606606" cy="0"/>
          </a:xfrm>
          <a:prstGeom prst="straightConnector1">
            <a:avLst/>
          </a:prstGeom>
          <a:ln>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2306775-B634-4159-B816-0148013F6668}"/>
              </a:ext>
            </a:extLst>
          </p:cNvPr>
          <p:cNvCxnSpPr/>
          <p:nvPr/>
        </p:nvCxnSpPr>
        <p:spPr>
          <a:xfrm>
            <a:off x="5597405" y="4796497"/>
            <a:ext cx="1689426" cy="0"/>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CA6FA7A-1D26-4A22-A398-38C39618826E}"/>
              </a:ext>
            </a:extLst>
          </p:cNvPr>
          <p:cNvSpPr txBox="1"/>
          <p:nvPr/>
        </p:nvSpPr>
        <p:spPr>
          <a:xfrm>
            <a:off x="7228263" y="2944504"/>
            <a:ext cx="1598688" cy="523220"/>
          </a:xfrm>
          <a:prstGeom prst="rect">
            <a:avLst/>
          </a:prstGeom>
          <a:noFill/>
        </p:spPr>
        <p:txBody>
          <a:bodyPr wrap="square" rtlCol="0">
            <a:spAutoFit/>
          </a:bodyPr>
          <a:lstStyle/>
          <a:p>
            <a:pPr algn="ctr"/>
            <a:r>
              <a:rPr lang="en-US" sz="1400"/>
              <a:t>Azure Backup Service</a:t>
            </a:r>
          </a:p>
        </p:txBody>
      </p:sp>
      <p:sp>
        <p:nvSpPr>
          <p:cNvPr id="28" name="TextBox 27">
            <a:extLst>
              <a:ext uri="{FF2B5EF4-FFF2-40B4-BE49-F238E27FC236}">
                <a16:creationId xmlns:a16="http://schemas.microsoft.com/office/drawing/2014/main" id="{43EC7348-9B40-482B-AEE3-BAB3B764D5CC}"/>
              </a:ext>
            </a:extLst>
          </p:cNvPr>
          <p:cNvSpPr txBox="1"/>
          <p:nvPr/>
        </p:nvSpPr>
        <p:spPr>
          <a:xfrm>
            <a:off x="2768997" y="5385033"/>
            <a:ext cx="1385472" cy="307777"/>
          </a:xfrm>
          <a:prstGeom prst="rect">
            <a:avLst/>
          </a:prstGeom>
          <a:noFill/>
        </p:spPr>
        <p:txBody>
          <a:bodyPr wrap="square" rtlCol="0">
            <a:spAutoFit/>
          </a:bodyPr>
          <a:lstStyle/>
          <a:p>
            <a:pPr algn="ctr"/>
            <a:r>
              <a:rPr lang="en-US" sz="1400"/>
              <a:t>VM Disk</a:t>
            </a:r>
          </a:p>
        </p:txBody>
      </p:sp>
      <p:sp>
        <p:nvSpPr>
          <p:cNvPr id="29" name="TextBox 28">
            <a:extLst>
              <a:ext uri="{FF2B5EF4-FFF2-40B4-BE49-F238E27FC236}">
                <a16:creationId xmlns:a16="http://schemas.microsoft.com/office/drawing/2014/main" id="{4389C526-AE07-48C2-BFE1-AF136DB83847}"/>
              </a:ext>
            </a:extLst>
          </p:cNvPr>
          <p:cNvSpPr txBox="1"/>
          <p:nvPr/>
        </p:nvSpPr>
        <p:spPr>
          <a:xfrm>
            <a:off x="4274725" y="5366406"/>
            <a:ext cx="1689426" cy="523220"/>
          </a:xfrm>
          <a:prstGeom prst="rect">
            <a:avLst/>
          </a:prstGeom>
          <a:noFill/>
        </p:spPr>
        <p:txBody>
          <a:bodyPr wrap="square" rtlCol="0">
            <a:spAutoFit/>
          </a:bodyPr>
          <a:lstStyle/>
          <a:p>
            <a:pPr algn="ctr"/>
            <a:r>
              <a:rPr lang="en-US" sz="1400"/>
              <a:t>App-Consistent Snapshot</a:t>
            </a:r>
          </a:p>
        </p:txBody>
      </p:sp>
      <p:sp>
        <p:nvSpPr>
          <p:cNvPr id="30" name="TextBox 29">
            <a:extLst>
              <a:ext uri="{FF2B5EF4-FFF2-40B4-BE49-F238E27FC236}">
                <a16:creationId xmlns:a16="http://schemas.microsoft.com/office/drawing/2014/main" id="{3283089B-5F07-4FE8-9969-5E41055D4C6A}"/>
              </a:ext>
            </a:extLst>
          </p:cNvPr>
          <p:cNvSpPr txBox="1"/>
          <p:nvPr/>
        </p:nvSpPr>
        <p:spPr>
          <a:xfrm>
            <a:off x="7433641" y="5692275"/>
            <a:ext cx="1481553" cy="523220"/>
          </a:xfrm>
          <a:prstGeom prst="rect">
            <a:avLst/>
          </a:prstGeom>
          <a:noFill/>
        </p:spPr>
        <p:txBody>
          <a:bodyPr wrap="square" rtlCol="0">
            <a:spAutoFit/>
          </a:bodyPr>
          <a:lstStyle/>
          <a:p>
            <a:pPr algn="ctr"/>
            <a:r>
              <a:rPr lang="en-US" sz="1400"/>
              <a:t>Recovery Services Vault</a:t>
            </a:r>
          </a:p>
        </p:txBody>
      </p:sp>
      <p:sp>
        <p:nvSpPr>
          <p:cNvPr id="31" name="TextBox 30">
            <a:extLst>
              <a:ext uri="{FF2B5EF4-FFF2-40B4-BE49-F238E27FC236}">
                <a16:creationId xmlns:a16="http://schemas.microsoft.com/office/drawing/2014/main" id="{5D92E1AD-7319-47DB-B2B0-4A9FC241CBD8}"/>
              </a:ext>
            </a:extLst>
          </p:cNvPr>
          <p:cNvSpPr txBox="1"/>
          <p:nvPr/>
        </p:nvSpPr>
        <p:spPr>
          <a:xfrm>
            <a:off x="2704451" y="3248452"/>
            <a:ext cx="1505727" cy="400110"/>
          </a:xfrm>
          <a:prstGeom prst="rect">
            <a:avLst/>
          </a:prstGeom>
          <a:noFill/>
        </p:spPr>
        <p:txBody>
          <a:bodyPr wrap="square" rtlCol="0">
            <a:spAutoFit/>
          </a:bodyPr>
          <a:lstStyle/>
          <a:p>
            <a:r>
              <a:rPr lang="en-US" sz="2000"/>
              <a:t>Azure VM</a:t>
            </a:r>
          </a:p>
        </p:txBody>
      </p:sp>
      <p:cxnSp>
        <p:nvCxnSpPr>
          <p:cNvPr id="36" name="Straight Arrow Connector 35">
            <a:extLst>
              <a:ext uri="{FF2B5EF4-FFF2-40B4-BE49-F238E27FC236}">
                <a16:creationId xmlns:a16="http://schemas.microsoft.com/office/drawing/2014/main" id="{200A1BB3-2721-4014-B7B5-391D7C3B2248}"/>
              </a:ext>
            </a:extLst>
          </p:cNvPr>
          <p:cNvCxnSpPr>
            <a:cxnSpLocks/>
          </p:cNvCxnSpPr>
          <p:nvPr/>
        </p:nvCxnSpPr>
        <p:spPr>
          <a:xfrm flipH="1">
            <a:off x="3971423" y="2559496"/>
            <a:ext cx="3462218" cy="177348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EC9EDCF9-9AE1-4FB9-9D36-922124C204F4}"/>
              </a:ext>
            </a:extLst>
          </p:cNvPr>
          <p:cNvCxnSpPr>
            <a:cxnSpLocks/>
          </p:cNvCxnSpPr>
          <p:nvPr/>
        </p:nvCxnSpPr>
        <p:spPr>
          <a:xfrm flipV="1">
            <a:off x="8027606" y="3467724"/>
            <a:ext cx="1" cy="45557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7738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3B0921E-C601-4C04-B79F-0C231F524E26}"/>
              </a:ext>
            </a:extLst>
          </p:cNvPr>
          <p:cNvSpPr>
            <a:spLocks noGrp="1"/>
          </p:cNvSpPr>
          <p:nvPr>
            <p:ph type="body" sz="quarter" idx="12"/>
          </p:nvPr>
        </p:nvSpPr>
        <p:spPr/>
        <p:txBody>
          <a:bodyPr/>
          <a:lstStyle/>
          <a:p>
            <a:pPr fontAlgn="ctr"/>
            <a:r>
              <a:rPr lang="en-US" dirty="0"/>
              <a:t>Backup an Azure VM</a:t>
            </a:r>
          </a:p>
          <a:p>
            <a:pPr marL="585470" lvl="1" indent="-288925" fontAlgn="ctr"/>
            <a:r>
              <a:rPr lang="en-US" dirty="0">
                <a:latin typeface="Gotham Book"/>
              </a:rPr>
              <a:t>Create a Backup</a:t>
            </a:r>
          </a:p>
          <a:p>
            <a:pPr marL="585470" lvl="1" indent="-288925" fontAlgn="ctr"/>
            <a:r>
              <a:rPr lang="en-US" dirty="0">
                <a:latin typeface="Gotham Book"/>
              </a:rPr>
              <a:t>Run Backup Manually</a:t>
            </a:r>
          </a:p>
        </p:txBody>
      </p:sp>
    </p:spTree>
    <p:extLst>
      <p:ext uri="{BB962C8B-B14F-4D97-AF65-F5344CB8AC3E}">
        <p14:creationId xmlns:p14="http://schemas.microsoft.com/office/powerpoint/2010/main" val="415572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Icon&#10;&#10;Description automatically generated">
            <a:extLst>
              <a:ext uri="{FF2B5EF4-FFF2-40B4-BE49-F238E27FC236}">
                <a16:creationId xmlns:a16="http://schemas.microsoft.com/office/drawing/2014/main" id="{35BBFCB9-9242-4120-8DA8-5AE7EFCF5C7D}"/>
              </a:ext>
            </a:extLst>
          </p:cNvPr>
          <p:cNvPicPr>
            <a:picLocks noGrp="1" noChangeAspect="1"/>
          </p:cNvPicPr>
          <p:nvPr>
            <p:ph sz="quarter" idx="20"/>
          </p:nvPr>
        </p:nvPicPr>
        <p:blipFill>
          <a:blip r:embed="rId3" cstate="print">
            <a:extLst>
              <a:ext uri="{28A0092B-C50C-407E-A947-70E740481C1C}">
                <a14:useLocalDpi xmlns:a14="http://schemas.microsoft.com/office/drawing/2010/main" val="0"/>
              </a:ext>
            </a:extLst>
          </a:blip>
          <a:stretch>
            <a:fillRect/>
          </a:stretch>
        </p:blipFill>
        <p:spPr>
          <a:xfrm>
            <a:off x="3628559" y="1831975"/>
            <a:ext cx="2186920" cy="2657475"/>
          </a:xfrm>
        </p:spPr>
      </p:pic>
      <p:sp>
        <p:nvSpPr>
          <p:cNvPr id="5" name="Text Placeholder 4">
            <a:extLst>
              <a:ext uri="{FF2B5EF4-FFF2-40B4-BE49-F238E27FC236}">
                <a16:creationId xmlns:a16="http://schemas.microsoft.com/office/drawing/2014/main" id="{204C21AA-7C29-4897-B238-E8E33299CB33}"/>
              </a:ext>
            </a:extLst>
          </p:cNvPr>
          <p:cNvSpPr>
            <a:spLocks noGrp="1"/>
          </p:cNvSpPr>
          <p:nvPr>
            <p:ph type="body" sz="quarter" idx="15"/>
          </p:nvPr>
        </p:nvSpPr>
        <p:spPr/>
        <p:txBody>
          <a:bodyPr/>
          <a:lstStyle/>
          <a:p>
            <a:r>
              <a:rPr lang="en-US" dirty="0"/>
              <a:t>VM</a:t>
            </a:r>
          </a:p>
          <a:p>
            <a:r>
              <a:rPr lang="en-US" dirty="0"/>
              <a:t>Create new or replace</a:t>
            </a:r>
          </a:p>
        </p:txBody>
      </p:sp>
      <p:sp>
        <p:nvSpPr>
          <p:cNvPr id="3" name="Title 2">
            <a:extLst>
              <a:ext uri="{FF2B5EF4-FFF2-40B4-BE49-F238E27FC236}">
                <a16:creationId xmlns:a16="http://schemas.microsoft.com/office/drawing/2014/main" id="{A3F4CDA2-FAA1-4E07-B372-5A05DDFE95CC}"/>
              </a:ext>
            </a:extLst>
          </p:cNvPr>
          <p:cNvSpPr>
            <a:spLocks noGrp="1"/>
          </p:cNvSpPr>
          <p:nvPr>
            <p:ph type="title"/>
          </p:nvPr>
        </p:nvSpPr>
        <p:spPr/>
        <p:txBody>
          <a:bodyPr/>
          <a:lstStyle/>
          <a:p>
            <a:r>
              <a:rPr lang="en-US" dirty="0"/>
              <a:t>Azure VM Restore Options</a:t>
            </a:r>
          </a:p>
        </p:txBody>
      </p:sp>
      <p:pic>
        <p:nvPicPr>
          <p:cNvPr id="20" name="Content Placeholder 19" descr="Icon&#10;&#10;Description automatically generated">
            <a:extLst>
              <a:ext uri="{FF2B5EF4-FFF2-40B4-BE49-F238E27FC236}">
                <a16:creationId xmlns:a16="http://schemas.microsoft.com/office/drawing/2014/main" id="{8BDD71A2-5050-451B-BA25-8D55FCAD589E}"/>
              </a:ext>
            </a:extLst>
          </p:cNvPr>
          <p:cNvPicPr>
            <a:picLocks noGrp="1" noChangeAspect="1"/>
          </p:cNvPicPr>
          <p:nvPr>
            <p:ph sz="quarter" idx="23"/>
          </p:nvPr>
        </p:nvPicPr>
        <p:blipFill>
          <a:blip r:embed="rId4" cstate="print">
            <a:extLst>
              <a:ext uri="{28A0092B-C50C-407E-A947-70E740481C1C}">
                <a14:useLocalDpi xmlns:a14="http://schemas.microsoft.com/office/drawing/2010/main" val="0"/>
              </a:ext>
            </a:extLst>
          </a:blip>
          <a:stretch>
            <a:fillRect/>
          </a:stretch>
        </p:blipFill>
        <p:spPr>
          <a:xfrm>
            <a:off x="6245225" y="2114691"/>
            <a:ext cx="2503488" cy="2092042"/>
          </a:xfrm>
        </p:spPr>
      </p:pic>
      <p:pic>
        <p:nvPicPr>
          <p:cNvPr id="24" name="Content Placeholder 23" descr="Icon&#10;&#10;Description automatically generated">
            <a:extLst>
              <a:ext uri="{FF2B5EF4-FFF2-40B4-BE49-F238E27FC236}">
                <a16:creationId xmlns:a16="http://schemas.microsoft.com/office/drawing/2014/main" id="{1E722596-E229-4658-9D70-FA7C0FC6A6C5}"/>
              </a:ext>
            </a:extLst>
          </p:cNvPr>
          <p:cNvPicPr>
            <a:picLocks noGrp="1" noChangeAspect="1"/>
          </p:cNvPicPr>
          <p:nvPr>
            <p:ph sz="quarter" idx="24"/>
          </p:nvPr>
        </p:nvPicPr>
        <p:blipFill>
          <a:blip r:embed="rId5" cstate="print">
            <a:extLst>
              <a:ext uri="{28A0092B-C50C-407E-A947-70E740481C1C}">
                <a14:useLocalDpi xmlns:a14="http://schemas.microsoft.com/office/drawing/2010/main" val="0"/>
              </a:ext>
            </a:extLst>
          </a:blip>
          <a:stretch>
            <a:fillRect/>
          </a:stretch>
        </p:blipFill>
        <p:spPr>
          <a:xfrm>
            <a:off x="8982075" y="1908968"/>
            <a:ext cx="2503488" cy="2503488"/>
          </a:xfrm>
        </p:spPr>
      </p:pic>
      <p:sp>
        <p:nvSpPr>
          <p:cNvPr id="9" name="Text Placeholder 8">
            <a:extLst>
              <a:ext uri="{FF2B5EF4-FFF2-40B4-BE49-F238E27FC236}">
                <a16:creationId xmlns:a16="http://schemas.microsoft.com/office/drawing/2014/main" id="{BE681F08-9811-4895-9A46-1F4C83BA03C1}"/>
              </a:ext>
            </a:extLst>
          </p:cNvPr>
          <p:cNvSpPr>
            <a:spLocks noGrp="1"/>
          </p:cNvSpPr>
          <p:nvPr>
            <p:ph type="body" sz="quarter" idx="25"/>
          </p:nvPr>
        </p:nvSpPr>
        <p:spPr/>
        <p:txBody>
          <a:bodyPr/>
          <a:lstStyle/>
          <a:p>
            <a:r>
              <a:rPr lang="en-US" dirty="0"/>
              <a:t>Disk</a:t>
            </a:r>
          </a:p>
        </p:txBody>
      </p:sp>
      <p:sp>
        <p:nvSpPr>
          <p:cNvPr id="10" name="Text Placeholder 9">
            <a:extLst>
              <a:ext uri="{FF2B5EF4-FFF2-40B4-BE49-F238E27FC236}">
                <a16:creationId xmlns:a16="http://schemas.microsoft.com/office/drawing/2014/main" id="{B09F7EC7-8715-47BC-AB7C-34BB9A0233A3}"/>
              </a:ext>
            </a:extLst>
          </p:cNvPr>
          <p:cNvSpPr>
            <a:spLocks noGrp="1"/>
          </p:cNvSpPr>
          <p:nvPr>
            <p:ph type="body" sz="quarter" idx="26"/>
          </p:nvPr>
        </p:nvSpPr>
        <p:spPr/>
        <p:txBody>
          <a:bodyPr/>
          <a:lstStyle/>
          <a:p>
            <a:r>
              <a:rPr lang="en-US" dirty="0"/>
              <a:t>Files</a:t>
            </a:r>
          </a:p>
        </p:txBody>
      </p:sp>
      <p:sp>
        <p:nvSpPr>
          <p:cNvPr id="22" name="Text Placeholder 21">
            <a:extLst>
              <a:ext uri="{FF2B5EF4-FFF2-40B4-BE49-F238E27FC236}">
                <a16:creationId xmlns:a16="http://schemas.microsoft.com/office/drawing/2014/main" id="{AB06C8BC-AAE0-4D60-9436-B397BB58AE60}"/>
              </a:ext>
            </a:extLst>
          </p:cNvPr>
          <p:cNvSpPr>
            <a:spLocks noGrp="1"/>
          </p:cNvSpPr>
          <p:nvPr>
            <p:ph type="body" sz="quarter" idx="27"/>
          </p:nvPr>
        </p:nvSpPr>
        <p:spPr/>
        <p:txBody>
          <a:bodyPr/>
          <a:lstStyle/>
          <a:p>
            <a:r>
              <a:rPr lang="en-US" dirty="0"/>
              <a:t>Cross-Region Restore </a:t>
            </a:r>
          </a:p>
        </p:txBody>
      </p:sp>
      <p:pic>
        <p:nvPicPr>
          <p:cNvPr id="16" name="Content Placeholder 15">
            <a:extLst>
              <a:ext uri="{FF2B5EF4-FFF2-40B4-BE49-F238E27FC236}">
                <a16:creationId xmlns:a16="http://schemas.microsoft.com/office/drawing/2014/main" id="{255AA8A3-5D84-49BB-A0CB-4ED598C67ADB}"/>
              </a:ext>
            </a:extLst>
          </p:cNvPr>
          <p:cNvPicPr>
            <a:picLocks noGrp="1" noChangeAspect="1"/>
          </p:cNvPicPr>
          <p:nvPr>
            <p:ph sz="quarter" idx="12"/>
          </p:nvPr>
        </p:nvPicPr>
        <p:blipFill>
          <a:blip r:embed="rId6" cstate="print">
            <a:extLst>
              <a:ext uri="{28A0092B-C50C-407E-A947-70E740481C1C}">
                <a14:useLocalDpi xmlns:a14="http://schemas.microsoft.com/office/drawing/2010/main" val="0"/>
              </a:ext>
            </a:extLst>
          </a:blip>
          <a:srcRect/>
          <a:stretch/>
        </p:blipFill>
        <p:spPr>
          <a:xfrm>
            <a:off x="1122487" y="1831975"/>
            <a:ext cx="1649163" cy="2657474"/>
          </a:xfrm>
        </p:spPr>
      </p:pic>
    </p:spTree>
    <p:extLst>
      <p:ext uri="{BB962C8B-B14F-4D97-AF65-F5344CB8AC3E}">
        <p14:creationId xmlns:p14="http://schemas.microsoft.com/office/powerpoint/2010/main" val="34278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CA571C8-09BD-4C3E-B098-0C16D3287B83}"/>
              </a:ext>
            </a:extLst>
          </p:cNvPr>
          <p:cNvSpPr>
            <a:spLocks noGrp="1"/>
          </p:cNvSpPr>
          <p:nvPr>
            <p:ph type="body" sz="quarter" idx="12"/>
          </p:nvPr>
        </p:nvSpPr>
        <p:spPr/>
        <p:txBody>
          <a:bodyPr/>
          <a:lstStyle/>
          <a:p>
            <a:r>
              <a:rPr lang="en-US" dirty="0"/>
              <a:t>Protects against unintended VM deletions</a:t>
            </a:r>
          </a:p>
          <a:p>
            <a:r>
              <a:rPr lang="en-US" dirty="0"/>
              <a:t>Stored for up to 14 days</a:t>
            </a:r>
          </a:p>
          <a:p>
            <a:r>
              <a:rPr lang="en-US" dirty="0"/>
              <a:t>Requires a backup to have been completed</a:t>
            </a:r>
          </a:p>
          <a:p>
            <a:r>
              <a:rPr lang="en-US" dirty="0"/>
              <a:t>Multiple tools for completing</a:t>
            </a:r>
          </a:p>
          <a:p>
            <a:r>
              <a:rPr lang="en-US" dirty="0"/>
              <a:t>Disabling not recommended</a:t>
            </a:r>
          </a:p>
        </p:txBody>
      </p:sp>
      <p:sp>
        <p:nvSpPr>
          <p:cNvPr id="10" name="Content Placeholder 9">
            <a:extLst>
              <a:ext uri="{FF2B5EF4-FFF2-40B4-BE49-F238E27FC236}">
                <a16:creationId xmlns:a16="http://schemas.microsoft.com/office/drawing/2014/main" id="{B4A3BB82-6325-4DBE-AB06-FDF172D8054F}"/>
              </a:ext>
            </a:extLst>
          </p:cNvPr>
          <p:cNvSpPr>
            <a:spLocks noGrp="1"/>
          </p:cNvSpPr>
          <p:nvPr>
            <p:ph sz="quarter" idx="14"/>
          </p:nvPr>
        </p:nvSpPr>
        <p:spPr/>
        <p:txBody>
          <a:bodyPr/>
          <a:lstStyle/>
          <a:p>
            <a:r>
              <a:rPr lang="en-US" dirty="0"/>
              <a:t>Virtual Machine Soft Delete</a:t>
            </a:r>
          </a:p>
        </p:txBody>
      </p:sp>
    </p:spTree>
    <p:extLst>
      <p:ext uri="{BB962C8B-B14F-4D97-AF65-F5344CB8AC3E}">
        <p14:creationId xmlns:p14="http://schemas.microsoft.com/office/powerpoint/2010/main" val="420795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06008B3-A375-45F6-AEF7-C885F42F6286}"/>
              </a:ext>
            </a:extLst>
          </p:cNvPr>
          <p:cNvSpPr>
            <a:spLocks noGrp="1"/>
          </p:cNvSpPr>
          <p:nvPr>
            <p:ph type="body" sz="quarter" idx="12"/>
          </p:nvPr>
        </p:nvSpPr>
        <p:spPr/>
        <p:txBody>
          <a:bodyPr/>
          <a:lstStyle/>
          <a:p>
            <a:r>
              <a:rPr lang="en-US" dirty="0"/>
              <a:t>Performing restores with Azure Backup</a:t>
            </a:r>
          </a:p>
          <a:p>
            <a:pPr marL="585470" lvl="1" indent="-288925"/>
            <a:r>
              <a:rPr lang="en-US" dirty="0">
                <a:latin typeface="Gotham Medium"/>
              </a:rPr>
              <a:t>Restore a full VM</a:t>
            </a:r>
          </a:p>
          <a:p>
            <a:pPr marL="585470" lvl="1" indent="-288925"/>
            <a:r>
              <a:rPr lang="en-US" dirty="0">
                <a:latin typeface="Gotham Medium"/>
              </a:rPr>
              <a:t>Restore files</a:t>
            </a:r>
          </a:p>
          <a:p>
            <a:pPr marL="585470" lvl="1" indent="-288925"/>
            <a:r>
              <a:rPr lang="en-US" dirty="0">
                <a:latin typeface="Gotham Medium"/>
              </a:rPr>
              <a:t>Recover with soft delete</a:t>
            </a:r>
          </a:p>
        </p:txBody>
      </p:sp>
    </p:spTree>
    <p:extLst>
      <p:ext uri="{BB962C8B-B14F-4D97-AF65-F5344CB8AC3E}">
        <p14:creationId xmlns:p14="http://schemas.microsoft.com/office/powerpoint/2010/main" val="175499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40A13F-6230-4CD6-97D5-28FD98404918}"/>
              </a:ext>
            </a:extLst>
          </p:cNvPr>
          <p:cNvSpPr>
            <a:spLocks noGrp="1"/>
          </p:cNvSpPr>
          <p:nvPr>
            <p:ph type="title"/>
          </p:nvPr>
        </p:nvSpPr>
        <p:spPr/>
        <p:txBody>
          <a:bodyPr/>
          <a:lstStyle/>
          <a:p>
            <a:r>
              <a:rPr lang="en-US" dirty="0"/>
              <a:t>Azure Files Backup</a:t>
            </a:r>
          </a:p>
        </p:txBody>
      </p:sp>
      <p:sp>
        <p:nvSpPr>
          <p:cNvPr id="4" name="Text Placeholder 3">
            <a:extLst>
              <a:ext uri="{FF2B5EF4-FFF2-40B4-BE49-F238E27FC236}">
                <a16:creationId xmlns:a16="http://schemas.microsoft.com/office/drawing/2014/main" id="{7B9796A0-7BDF-4EAC-98BA-24C3D6439632}"/>
              </a:ext>
            </a:extLst>
          </p:cNvPr>
          <p:cNvSpPr>
            <a:spLocks noGrp="1"/>
          </p:cNvSpPr>
          <p:nvPr>
            <p:ph type="body" sz="quarter" idx="12"/>
          </p:nvPr>
        </p:nvSpPr>
        <p:spPr/>
        <p:txBody>
          <a:bodyPr/>
          <a:lstStyle/>
          <a:p>
            <a:r>
              <a:rPr lang="en-US" dirty="0"/>
              <a:t>Cloud-based backup for Azure Files</a:t>
            </a:r>
          </a:p>
          <a:p>
            <a:r>
              <a:rPr lang="en-US" dirty="0"/>
              <a:t>Integrates with Azure File Sync</a:t>
            </a:r>
          </a:p>
          <a:p>
            <a:r>
              <a:rPr lang="en-US" dirty="0"/>
              <a:t>Customized Retention</a:t>
            </a:r>
          </a:p>
          <a:p>
            <a:r>
              <a:rPr lang="en-US" dirty="0"/>
              <a:t>Instant Restore</a:t>
            </a:r>
          </a:p>
          <a:p>
            <a:r>
              <a:rPr lang="en-US" dirty="0"/>
              <a:t>Protection against accidently deletion with soft Delete</a:t>
            </a:r>
          </a:p>
          <a:p>
            <a:r>
              <a:rPr lang="en-US" dirty="0"/>
              <a:t>Snapshot-based</a:t>
            </a:r>
          </a:p>
        </p:txBody>
      </p:sp>
      <p:pic>
        <p:nvPicPr>
          <p:cNvPr id="7" name="Content Placeholder 6" descr="Icon&#10;&#10;Description automatically generated">
            <a:extLst>
              <a:ext uri="{FF2B5EF4-FFF2-40B4-BE49-F238E27FC236}">
                <a16:creationId xmlns:a16="http://schemas.microsoft.com/office/drawing/2014/main" id="{DD3A8550-CC7C-4253-9463-D4D1BBA7BF71}"/>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358775" y="2059509"/>
            <a:ext cx="3773488" cy="3153319"/>
          </a:xfrm>
        </p:spPr>
      </p:pic>
    </p:spTree>
    <p:extLst>
      <p:ext uri="{BB962C8B-B14F-4D97-AF65-F5344CB8AC3E}">
        <p14:creationId xmlns:p14="http://schemas.microsoft.com/office/powerpoint/2010/main" val="266988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5FB38E9-2034-4CF9-BD2B-B01FC37A0CAD}"/>
              </a:ext>
            </a:extLst>
          </p:cNvPr>
          <p:cNvSpPr>
            <a:spLocks noGrp="1"/>
          </p:cNvSpPr>
          <p:nvPr>
            <p:ph type="body" sz="quarter" idx="12"/>
          </p:nvPr>
        </p:nvSpPr>
        <p:spPr/>
        <p:txBody>
          <a:bodyPr/>
          <a:lstStyle/>
          <a:p>
            <a:r>
              <a:rPr lang="en-US" dirty="0"/>
              <a:t>Azure File Share Backup and Restore</a:t>
            </a:r>
          </a:p>
        </p:txBody>
      </p:sp>
    </p:spTree>
    <p:extLst>
      <p:ext uri="{BB962C8B-B14F-4D97-AF65-F5344CB8AC3E}">
        <p14:creationId xmlns:p14="http://schemas.microsoft.com/office/powerpoint/2010/main" val="2522423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C2E9DC-7629-402B-8C9C-7454E6F18384}"/>
              </a:ext>
            </a:extLst>
          </p:cNvPr>
          <p:cNvSpPr>
            <a:spLocks noGrp="1"/>
          </p:cNvSpPr>
          <p:nvPr>
            <p:ph type="title"/>
          </p:nvPr>
        </p:nvSpPr>
        <p:spPr/>
        <p:txBody>
          <a:bodyPr/>
          <a:lstStyle/>
          <a:p>
            <a:r>
              <a:rPr lang="en-US" dirty="0"/>
              <a:t>Configure Azure Backup Reports</a:t>
            </a:r>
          </a:p>
        </p:txBody>
      </p:sp>
      <p:sp>
        <p:nvSpPr>
          <p:cNvPr id="4" name="Text Placeholder 3">
            <a:extLst>
              <a:ext uri="{FF2B5EF4-FFF2-40B4-BE49-F238E27FC236}">
                <a16:creationId xmlns:a16="http://schemas.microsoft.com/office/drawing/2014/main" id="{65FDE046-215F-4171-9A13-53B888FF8469}"/>
              </a:ext>
            </a:extLst>
          </p:cNvPr>
          <p:cNvSpPr>
            <a:spLocks noGrp="1"/>
          </p:cNvSpPr>
          <p:nvPr>
            <p:ph type="body" sz="quarter" idx="12"/>
          </p:nvPr>
        </p:nvSpPr>
        <p:spPr/>
        <p:txBody>
          <a:bodyPr/>
          <a:lstStyle/>
          <a:p>
            <a:r>
              <a:rPr lang="en-US" dirty="0"/>
              <a:t>Supports multiple source options</a:t>
            </a:r>
          </a:p>
          <a:p>
            <a:r>
              <a:rPr lang="en-US" dirty="0"/>
              <a:t>Requires a Log Analytics workspace</a:t>
            </a:r>
          </a:p>
          <a:p>
            <a:r>
              <a:rPr lang="en-US" dirty="0"/>
              <a:t>Configure through diagnostic settings</a:t>
            </a:r>
          </a:p>
        </p:txBody>
      </p:sp>
      <p:sp>
        <p:nvSpPr>
          <p:cNvPr id="5" name="Content Placeholder 4">
            <a:extLst>
              <a:ext uri="{FF2B5EF4-FFF2-40B4-BE49-F238E27FC236}">
                <a16:creationId xmlns:a16="http://schemas.microsoft.com/office/drawing/2014/main" id="{69DFE2FD-817C-42EF-B868-201734A4E1C8}"/>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408367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0E91A-80BA-4A38-A6CB-17CAF146D90E}"/>
              </a:ext>
            </a:extLst>
          </p:cNvPr>
          <p:cNvSpPr>
            <a:spLocks noGrp="1"/>
          </p:cNvSpPr>
          <p:nvPr>
            <p:ph type="title"/>
          </p:nvPr>
        </p:nvSpPr>
        <p:spPr/>
        <p:txBody>
          <a:bodyPr/>
          <a:lstStyle/>
          <a:p>
            <a:r>
              <a:rPr lang="en-US"/>
              <a:t>Course Coverage of Certification Objectives </a:t>
            </a:r>
          </a:p>
        </p:txBody>
      </p:sp>
      <p:sp>
        <p:nvSpPr>
          <p:cNvPr id="5" name="Text Placeholder 4">
            <a:extLst>
              <a:ext uri="{FF2B5EF4-FFF2-40B4-BE49-F238E27FC236}">
                <a16:creationId xmlns:a16="http://schemas.microsoft.com/office/drawing/2014/main" id="{CDF7C2AF-BDA1-45FA-900B-712266D74B19}"/>
              </a:ext>
            </a:extLst>
          </p:cNvPr>
          <p:cNvSpPr>
            <a:spLocks noGrp="1"/>
          </p:cNvSpPr>
          <p:nvPr>
            <p:ph type="body" sz="quarter" idx="12"/>
          </p:nvPr>
        </p:nvSpPr>
        <p:spPr/>
        <p:txBody>
          <a:bodyPr/>
          <a:lstStyle/>
          <a:p>
            <a:r>
              <a:rPr lang="en-US"/>
              <a:t>Implement Backup and Recovery</a:t>
            </a:r>
          </a:p>
          <a:p>
            <a:pPr marL="585470" lvl="1" indent="-288925"/>
            <a:r>
              <a:rPr lang="en-US">
                <a:latin typeface="Gotham Book"/>
              </a:rPr>
              <a:t>Create a Recovery Services Vault</a:t>
            </a:r>
          </a:p>
          <a:p>
            <a:pPr marL="585470" lvl="1" indent="-288925"/>
            <a:r>
              <a:rPr lang="en-US">
                <a:latin typeface="Gotham Book"/>
              </a:rPr>
              <a:t>Create and configure backup policy</a:t>
            </a:r>
            <a:endParaRPr lang="en-US"/>
          </a:p>
          <a:p>
            <a:pPr marL="585470" lvl="1" indent="-288925"/>
            <a:r>
              <a:rPr lang="en-US">
                <a:latin typeface="Gotham Book"/>
              </a:rPr>
              <a:t>Perform backup and restore operations by using Azure Backup Service</a:t>
            </a:r>
            <a:endParaRPr lang="en-US"/>
          </a:p>
          <a:p>
            <a:pPr marL="585470" lvl="1" indent="-288925"/>
            <a:r>
              <a:rPr lang="en-US"/>
              <a:t>Use soft delete to recover Azure VMs</a:t>
            </a:r>
          </a:p>
          <a:p>
            <a:pPr marL="585470" lvl="1" indent="-288925"/>
            <a:r>
              <a:rPr lang="en-US">
                <a:latin typeface="Gotham Book"/>
              </a:rPr>
              <a:t>Configure and review backup reports</a:t>
            </a:r>
          </a:p>
          <a:p>
            <a:pPr marL="585470" lvl="1" indent="-288925"/>
            <a:r>
              <a:rPr lang="en-US">
                <a:latin typeface="Gotham Book"/>
              </a:rPr>
              <a:t>Perform site-to-site recovery by using Azure Site Recovery</a:t>
            </a:r>
          </a:p>
        </p:txBody>
      </p:sp>
      <p:pic>
        <p:nvPicPr>
          <p:cNvPr id="3" name="Content Placeholder 2">
            <a:extLst>
              <a:ext uri="{FF2B5EF4-FFF2-40B4-BE49-F238E27FC236}">
                <a16:creationId xmlns:a16="http://schemas.microsoft.com/office/drawing/2014/main" id="{ABE66BC7-BFD2-4372-9D16-87B96433834B}"/>
              </a:ext>
            </a:extLst>
          </p:cNvPr>
          <p:cNvPicPr>
            <a:picLocks noGrp="1" noChangeAspect="1"/>
          </p:cNvPicPr>
          <p:nvPr>
            <p:ph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6769" y="2207419"/>
            <a:ext cx="2857500" cy="2857500"/>
          </a:xfrm>
        </p:spPr>
      </p:pic>
      <p:sp>
        <p:nvSpPr>
          <p:cNvPr id="7" name="TextBox 6">
            <a:extLst>
              <a:ext uri="{FF2B5EF4-FFF2-40B4-BE49-F238E27FC236}">
                <a16:creationId xmlns:a16="http://schemas.microsoft.com/office/drawing/2014/main" id="{1864316F-EC70-4C56-AFEC-F3BDAB045BF4}"/>
              </a:ext>
            </a:extLst>
          </p:cNvPr>
          <p:cNvSpPr txBox="1"/>
          <p:nvPr/>
        </p:nvSpPr>
        <p:spPr>
          <a:xfrm>
            <a:off x="358814" y="6251856"/>
            <a:ext cx="9026024" cy="400110"/>
          </a:xfrm>
          <a:prstGeom prst="rect">
            <a:avLst/>
          </a:prstGeom>
          <a:noFill/>
        </p:spPr>
        <p:txBody>
          <a:bodyPr wrap="square" rtlCol="0">
            <a:spAutoFit/>
          </a:bodyPr>
          <a:lstStyle/>
          <a:p>
            <a:r>
              <a:rPr lang="en-US" sz="2000"/>
              <a:t>Full certification exam skills outline available at </a:t>
            </a:r>
            <a:r>
              <a:rPr lang="en-US">
                <a:hlinkClick r:id="rId5"/>
              </a:rPr>
              <a:t>http://bit.ly/az104ms</a:t>
            </a:r>
            <a:r>
              <a:rPr lang="en-US" sz="2000"/>
              <a:t> </a:t>
            </a:r>
          </a:p>
        </p:txBody>
      </p:sp>
    </p:spTree>
    <p:extLst>
      <p:ext uri="{BB962C8B-B14F-4D97-AF65-F5344CB8AC3E}">
        <p14:creationId xmlns:p14="http://schemas.microsoft.com/office/powerpoint/2010/main" val="80718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B638BA-81CD-4A9A-91B7-8C1EB2A3B5D4}"/>
              </a:ext>
            </a:extLst>
          </p:cNvPr>
          <p:cNvSpPr>
            <a:spLocks noGrp="1"/>
          </p:cNvSpPr>
          <p:nvPr>
            <p:ph type="body" sz="quarter" idx="12"/>
          </p:nvPr>
        </p:nvSpPr>
        <p:spPr/>
        <p:txBody>
          <a:bodyPr/>
          <a:lstStyle/>
          <a:p>
            <a:r>
              <a:rPr lang="en-US"/>
              <a:t>Configuring Azure Backup Reports</a:t>
            </a:r>
          </a:p>
        </p:txBody>
      </p:sp>
    </p:spTree>
    <p:extLst>
      <p:ext uri="{BB962C8B-B14F-4D97-AF65-F5344CB8AC3E}">
        <p14:creationId xmlns:p14="http://schemas.microsoft.com/office/powerpoint/2010/main" val="690101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9E1466-B424-469F-B3D5-BFA981DF32FC}"/>
              </a:ext>
            </a:extLst>
          </p:cNvPr>
          <p:cNvSpPr>
            <a:spLocks noGrp="1"/>
          </p:cNvSpPr>
          <p:nvPr>
            <p:ph type="title"/>
          </p:nvPr>
        </p:nvSpPr>
        <p:spPr/>
        <p:txBody>
          <a:bodyPr/>
          <a:lstStyle/>
          <a:p>
            <a:r>
              <a:rPr lang="en-US" dirty="0"/>
              <a:t>Implementing Azure Site Recovery</a:t>
            </a:r>
          </a:p>
        </p:txBody>
      </p:sp>
    </p:spTree>
    <p:extLst>
      <p:ext uri="{BB962C8B-B14F-4D97-AF65-F5344CB8AC3E}">
        <p14:creationId xmlns:p14="http://schemas.microsoft.com/office/powerpoint/2010/main" val="1107970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p:cNvSpPr>
            <a:spLocks noGrp="1"/>
          </p:cNvSpPr>
          <p:nvPr>
            <p:ph type="body" sz="quarter" idx="12"/>
          </p:nvPr>
        </p:nvSpPr>
        <p:spPr/>
        <p:txBody>
          <a:bodyPr/>
          <a:lstStyle/>
          <a:p>
            <a:r>
              <a:rPr lang="en-US"/>
              <a:t>@</a:t>
            </a:r>
            <a:r>
              <a:rPr lang="en-US" err="1"/>
              <a:t>michaelbender</a:t>
            </a:r>
            <a:endParaRPr lang="en-US"/>
          </a:p>
        </p:txBody>
      </p:sp>
      <p:sp>
        <p:nvSpPr>
          <p:cNvPr id="31" name="Text Placeholder 30"/>
          <p:cNvSpPr>
            <a:spLocks noGrp="1"/>
          </p:cNvSpPr>
          <p:nvPr>
            <p:ph type="body" sz="quarter" idx="14"/>
          </p:nvPr>
        </p:nvSpPr>
        <p:spPr/>
        <p:txBody>
          <a:bodyPr/>
          <a:lstStyle/>
          <a:p>
            <a:r>
              <a:rPr lang="en-US"/>
              <a:t>Author evangelist - </a:t>
            </a:r>
            <a:r>
              <a:rPr lang="en-US" err="1"/>
              <a:t>pluralsight</a:t>
            </a:r>
            <a:endParaRPr lang="en-US"/>
          </a:p>
        </p:txBody>
      </p:sp>
      <p:sp>
        <p:nvSpPr>
          <p:cNvPr id="12" name="Text Placeholder 2"/>
          <p:cNvSpPr>
            <a:spLocks noGrp="1"/>
          </p:cNvSpPr>
          <p:nvPr>
            <p:ph type="body" sz="quarter" idx="10"/>
          </p:nvPr>
        </p:nvSpPr>
        <p:spPr/>
        <p:txBody>
          <a:bodyPr/>
          <a:lstStyle/>
          <a:p>
            <a:r>
              <a:rPr lang="en-US"/>
              <a:t>Michael Bender</a:t>
            </a:r>
          </a:p>
        </p:txBody>
      </p:sp>
      <p:pic>
        <p:nvPicPr>
          <p:cNvPr id="10" name="Picture Placeholder 9"/>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1075" r="1075"/>
          <a:stretch/>
        </p:blipFill>
        <p:spPr/>
      </p:pic>
      <p:sp>
        <p:nvSpPr>
          <p:cNvPr id="3" name="Text Placeholder 2">
            <a:extLst>
              <a:ext uri="{FF2B5EF4-FFF2-40B4-BE49-F238E27FC236}">
                <a16:creationId xmlns:a16="http://schemas.microsoft.com/office/drawing/2014/main" id="{2123336C-06A6-4911-A301-43E3F0D35B9B}"/>
              </a:ext>
            </a:extLst>
          </p:cNvPr>
          <p:cNvSpPr>
            <a:spLocks noGrp="1"/>
          </p:cNvSpPr>
          <p:nvPr>
            <p:ph type="body" sz="quarter" idx="13"/>
          </p:nvPr>
        </p:nvSpPr>
        <p:spPr/>
        <p:txBody>
          <a:bodyPr/>
          <a:lstStyle/>
          <a:p>
            <a:endParaRPr lang="en-US" dirty="0"/>
          </a:p>
        </p:txBody>
      </p:sp>
      <p:sp>
        <p:nvSpPr>
          <p:cNvPr id="2" name="Title 1"/>
          <p:cNvSpPr>
            <a:spLocks noGrp="1"/>
          </p:cNvSpPr>
          <p:nvPr>
            <p:ph type="title"/>
          </p:nvPr>
        </p:nvSpPr>
        <p:spPr/>
        <p:txBody>
          <a:bodyPr/>
          <a:lstStyle/>
          <a:p>
            <a:r>
              <a:rPr lang="en-US" dirty="0"/>
              <a:t>Implementing Azure Site Recovery</a:t>
            </a:r>
          </a:p>
        </p:txBody>
      </p:sp>
    </p:spTree>
    <p:extLst>
      <p:ext uri="{BB962C8B-B14F-4D97-AF65-F5344CB8AC3E}">
        <p14:creationId xmlns:p14="http://schemas.microsoft.com/office/powerpoint/2010/main" val="2772681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C4529C-16DA-45A1-AA9D-F027F5A3A8F2}"/>
              </a:ext>
            </a:extLst>
          </p:cNvPr>
          <p:cNvSpPr>
            <a:spLocks noGrp="1"/>
          </p:cNvSpPr>
          <p:nvPr>
            <p:ph type="body" sz="quarter" idx="12"/>
          </p:nvPr>
        </p:nvSpPr>
        <p:spPr/>
        <p:txBody>
          <a:bodyPr/>
          <a:lstStyle/>
          <a:p>
            <a:r>
              <a:rPr lang="en-US" dirty="0"/>
              <a:t>Designed for primary site outage</a:t>
            </a:r>
          </a:p>
          <a:p>
            <a:r>
              <a:rPr lang="en-US" dirty="0"/>
              <a:t>Replicates workloads</a:t>
            </a:r>
          </a:p>
          <a:p>
            <a:pPr marL="585470" lvl="1" indent="-288925"/>
            <a:r>
              <a:rPr lang="en-US" dirty="0"/>
              <a:t>On-Premises servers and virtualization hosts</a:t>
            </a:r>
          </a:p>
          <a:p>
            <a:pPr marL="585470" lvl="1" indent="-288925"/>
            <a:r>
              <a:rPr lang="en-US" dirty="0"/>
              <a:t>Azure Workloads</a:t>
            </a:r>
          </a:p>
          <a:p>
            <a:pPr marL="585470" lvl="1" indent="-288925"/>
            <a:r>
              <a:rPr lang="en-US" dirty="0">
                <a:latin typeface="Gotham Book"/>
              </a:rPr>
              <a:t>AWS Windows VMs</a:t>
            </a:r>
            <a:endParaRPr lang="en-US" dirty="0"/>
          </a:p>
        </p:txBody>
      </p:sp>
      <p:sp>
        <p:nvSpPr>
          <p:cNvPr id="4" name="Content Placeholder 3">
            <a:extLst>
              <a:ext uri="{FF2B5EF4-FFF2-40B4-BE49-F238E27FC236}">
                <a16:creationId xmlns:a16="http://schemas.microsoft.com/office/drawing/2014/main" id="{161A85C7-994F-48AE-AF16-3FDFE9776A21}"/>
              </a:ext>
            </a:extLst>
          </p:cNvPr>
          <p:cNvSpPr>
            <a:spLocks noGrp="1"/>
          </p:cNvSpPr>
          <p:nvPr>
            <p:ph sz="quarter" idx="14"/>
          </p:nvPr>
        </p:nvSpPr>
        <p:spPr/>
        <p:txBody>
          <a:bodyPr/>
          <a:lstStyle/>
          <a:p>
            <a:r>
              <a:rPr lang="en-US"/>
              <a:t>Azure Site Recovery</a:t>
            </a:r>
          </a:p>
        </p:txBody>
      </p:sp>
    </p:spTree>
    <p:extLst>
      <p:ext uri="{BB962C8B-B14F-4D97-AF65-F5344CB8AC3E}">
        <p14:creationId xmlns:p14="http://schemas.microsoft.com/office/powerpoint/2010/main" val="72170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quot;Not Allowed&quot; Symbol 61">
            <a:extLst>
              <a:ext uri="{FF2B5EF4-FFF2-40B4-BE49-F238E27FC236}">
                <a16:creationId xmlns:a16="http://schemas.microsoft.com/office/drawing/2014/main" id="{23DD9CC6-E980-4E4C-A7FB-C3B19E3257CA}"/>
              </a:ext>
            </a:extLst>
          </p:cNvPr>
          <p:cNvSpPr/>
          <p:nvPr/>
        </p:nvSpPr>
        <p:spPr>
          <a:xfrm>
            <a:off x="1442173" y="1857621"/>
            <a:ext cx="3958569" cy="3682028"/>
          </a:xfrm>
          <a:prstGeom prst="noSmoking">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
        <p:nvSpPr>
          <p:cNvPr id="23" name="Rectangle: Rounded Corners 22">
            <a:extLst>
              <a:ext uri="{FF2B5EF4-FFF2-40B4-BE49-F238E27FC236}">
                <a16:creationId xmlns:a16="http://schemas.microsoft.com/office/drawing/2014/main" id="{4E66985F-6BA4-4425-B813-F1F31FE5397F}"/>
              </a:ext>
            </a:extLst>
          </p:cNvPr>
          <p:cNvSpPr/>
          <p:nvPr/>
        </p:nvSpPr>
        <p:spPr>
          <a:xfrm>
            <a:off x="1243584" y="1734409"/>
            <a:ext cx="4377490" cy="3928453"/>
          </a:xfrm>
          <a:prstGeom prst="roundRect">
            <a:avLst/>
          </a:prstGeom>
          <a:solidFill>
            <a:schemeClr val="bg1"/>
          </a:solid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3" name="Rectangle: Rounded Corners 32">
            <a:extLst>
              <a:ext uri="{FF2B5EF4-FFF2-40B4-BE49-F238E27FC236}">
                <a16:creationId xmlns:a16="http://schemas.microsoft.com/office/drawing/2014/main" id="{017CA19B-5E1B-4CEF-90AB-2D31BDF7271A}"/>
              </a:ext>
            </a:extLst>
          </p:cNvPr>
          <p:cNvSpPr/>
          <p:nvPr/>
        </p:nvSpPr>
        <p:spPr>
          <a:xfrm>
            <a:off x="1644160" y="2241307"/>
            <a:ext cx="1682255" cy="793683"/>
          </a:xfrm>
          <a:prstGeom prst="roundRect">
            <a:avLst/>
          </a:prstGeom>
          <a:solidFill>
            <a:schemeClr val="bg1"/>
          </a:solidFill>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24" name="Rectangle: Rounded Corners 23">
            <a:extLst>
              <a:ext uri="{FF2B5EF4-FFF2-40B4-BE49-F238E27FC236}">
                <a16:creationId xmlns:a16="http://schemas.microsoft.com/office/drawing/2014/main" id="{C676FFD9-2424-4DE2-ACB7-F79309202306}"/>
              </a:ext>
            </a:extLst>
          </p:cNvPr>
          <p:cNvSpPr/>
          <p:nvPr/>
        </p:nvSpPr>
        <p:spPr>
          <a:xfrm>
            <a:off x="6807147" y="1558087"/>
            <a:ext cx="4377490" cy="4104775"/>
          </a:xfrm>
          <a:prstGeom prst="roundRect">
            <a:avLst/>
          </a:prstGeom>
          <a:solidFill>
            <a:schemeClr val="bg1"/>
          </a:solid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2" name="Rectangle: Rounded Corners 31">
            <a:extLst>
              <a:ext uri="{FF2B5EF4-FFF2-40B4-BE49-F238E27FC236}">
                <a16:creationId xmlns:a16="http://schemas.microsoft.com/office/drawing/2014/main" id="{05F7F199-2F0C-4318-9431-0D89BE35B54F}"/>
              </a:ext>
            </a:extLst>
          </p:cNvPr>
          <p:cNvSpPr/>
          <p:nvPr/>
        </p:nvSpPr>
        <p:spPr>
          <a:xfrm>
            <a:off x="8692930" y="2660252"/>
            <a:ext cx="1953769" cy="992577"/>
          </a:xfrm>
          <a:prstGeom prst="roundRect">
            <a:avLst/>
          </a:prstGeom>
          <a:solidFill>
            <a:schemeClr val="bg1"/>
          </a:solidFill>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 name="Title 2">
            <a:extLst>
              <a:ext uri="{FF2B5EF4-FFF2-40B4-BE49-F238E27FC236}">
                <a16:creationId xmlns:a16="http://schemas.microsoft.com/office/drawing/2014/main" id="{53AA9F0E-8C28-4441-B40E-62E2D17C02B1}"/>
              </a:ext>
            </a:extLst>
          </p:cNvPr>
          <p:cNvSpPr>
            <a:spLocks noGrp="1"/>
          </p:cNvSpPr>
          <p:nvPr>
            <p:ph type="title"/>
          </p:nvPr>
        </p:nvSpPr>
        <p:spPr/>
        <p:txBody>
          <a:bodyPr/>
          <a:lstStyle/>
          <a:p>
            <a:r>
              <a:rPr lang="en-US"/>
              <a:t>Azure Site Recovery Topology</a:t>
            </a:r>
          </a:p>
        </p:txBody>
      </p:sp>
      <p:sp>
        <p:nvSpPr>
          <p:cNvPr id="2" name="Flowchart: Magnetic Disk 1">
            <a:extLst>
              <a:ext uri="{FF2B5EF4-FFF2-40B4-BE49-F238E27FC236}">
                <a16:creationId xmlns:a16="http://schemas.microsoft.com/office/drawing/2014/main" id="{B396B239-D03B-4957-AAF3-FA545D1084A9}"/>
              </a:ext>
            </a:extLst>
          </p:cNvPr>
          <p:cNvSpPr/>
          <p:nvPr/>
        </p:nvSpPr>
        <p:spPr>
          <a:xfrm>
            <a:off x="1829826" y="2427403"/>
            <a:ext cx="533400" cy="351964"/>
          </a:xfrm>
          <a:prstGeom prst="flowChartMagneticDisk">
            <a:avLst/>
          </a:prstGeom>
          <a:solidFill>
            <a:schemeClr val="bg1"/>
          </a:solidFill>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0" name="Flowchart: Magnetic Disk 9">
            <a:extLst>
              <a:ext uri="{FF2B5EF4-FFF2-40B4-BE49-F238E27FC236}">
                <a16:creationId xmlns:a16="http://schemas.microsoft.com/office/drawing/2014/main" id="{394B966D-1D7F-482F-8726-C34DA880497B}"/>
              </a:ext>
            </a:extLst>
          </p:cNvPr>
          <p:cNvSpPr/>
          <p:nvPr/>
        </p:nvSpPr>
        <p:spPr>
          <a:xfrm>
            <a:off x="2598787" y="2427403"/>
            <a:ext cx="533400" cy="351964"/>
          </a:xfrm>
          <a:prstGeom prst="flowChartMagneticDisk">
            <a:avLst/>
          </a:prstGeom>
          <a:solidFill>
            <a:schemeClr val="bg1"/>
          </a:solidFill>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3" name="Flowchart: Magnetic Disk 12">
            <a:extLst>
              <a:ext uri="{FF2B5EF4-FFF2-40B4-BE49-F238E27FC236}">
                <a16:creationId xmlns:a16="http://schemas.microsoft.com/office/drawing/2014/main" id="{F6CA23FD-754C-4F86-B8C1-5F36DE1BA2A8}"/>
              </a:ext>
            </a:extLst>
          </p:cNvPr>
          <p:cNvSpPr/>
          <p:nvPr/>
        </p:nvSpPr>
        <p:spPr>
          <a:xfrm>
            <a:off x="9057973" y="2967931"/>
            <a:ext cx="533400" cy="351964"/>
          </a:xfrm>
          <a:prstGeom prst="flowChartMagneticDisk">
            <a:avLst/>
          </a:prstGeom>
          <a:solidFill>
            <a:schemeClr val="bg1"/>
          </a:solidFill>
          <a:ln>
            <a:solidFill>
              <a:schemeClr val="accent2"/>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9" name="Flowchart: Magnetic Disk 18">
            <a:extLst>
              <a:ext uri="{FF2B5EF4-FFF2-40B4-BE49-F238E27FC236}">
                <a16:creationId xmlns:a16="http://schemas.microsoft.com/office/drawing/2014/main" id="{713FC4BD-C54C-4539-AA45-1340747299FA}"/>
              </a:ext>
            </a:extLst>
          </p:cNvPr>
          <p:cNvSpPr/>
          <p:nvPr/>
        </p:nvSpPr>
        <p:spPr>
          <a:xfrm>
            <a:off x="9827352" y="2967931"/>
            <a:ext cx="533400" cy="351964"/>
          </a:xfrm>
          <a:prstGeom prst="flowChartMagneticDisk">
            <a:avLst/>
          </a:prstGeom>
          <a:solidFill>
            <a:schemeClr val="bg1"/>
          </a:solidFill>
          <a:ln>
            <a:solidFill>
              <a:schemeClr val="accent2"/>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21" name="TextBox 20">
            <a:extLst>
              <a:ext uri="{FF2B5EF4-FFF2-40B4-BE49-F238E27FC236}">
                <a16:creationId xmlns:a16="http://schemas.microsoft.com/office/drawing/2014/main" id="{AE8DF0ED-C8F0-4941-B53A-AEF91B8BB0BA}"/>
              </a:ext>
            </a:extLst>
          </p:cNvPr>
          <p:cNvSpPr txBox="1"/>
          <p:nvPr/>
        </p:nvSpPr>
        <p:spPr>
          <a:xfrm>
            <a:off x="8713110" y="2325821"/>
            <a:ext cx="1920679" cy="307777"/>
          </a:xfrm>
          <a:prstGeom prst="rect">
            <a:avLst/>
          </a:prstGeom>
          <a:noFill/>
        </p:spPr>
        <p:txBody>
          <a:bodyPr wrap="square" lIns="91440" tIns="45720" rIns="91440" bIns="45720" rtlCol="0" anchor="t">
            <a:spAutoFit/>
          </a:bodyPr>
          <a:lstStyle/>
          <a:p>
            <a:pPr algn="ctr"/>
            <a:r>
              <a:rPr lang="en-US" sz="1400" dirty="0"/>
              <a:t>Replica disks</a:t>
            </a:r>
          </a:p>
        </p:txBody>
      </p:sp>
      <p:sp>
        <p:nvSpPr>
          <p:cNvPr id="22" name="TextBox 21">
            <a:extLst>
              <a:ext uri="{FF2B5EF4-FFF2-40B4-BE49-F238E27FC236}">
                <a16:creationId xmlns:a16="http://schemas.microsoft.com/office/drawing/2014/main" id="{D0F1AE7A-EB60-431F-A1D7-26D33434E60B}"/>
              </a:ext>
            </a:extLst>
          </p:cNvPr>
          <p:cNvSpPr txBox="1"/>
          <p:nvPr/>
        </p:nvSpPr>
        <p:spPr>
          <a:xfrm>
            <a:off x="1668332" y="1904390"/>
            <a:ext cx="1654341" cy="307777"/>
          </a:xfrm>
          <a:prstGeom prst="rect">
            <a:avLst/>
          </a:prstGeom>
          <a:noFill/>
        </p:spPr>
        <p:txBody>
          <a:bodyPr wrap="square" lIns="91440" tIns="45720" rIns="91440" bIns="45720" rtlCol="0" anchor="t">
            <a:spAutoFit/>
          </a:bodyPr>
          <a:lstStyle/>
          <a:p>
            <a:pPr algn="ctr"/>
            <a:r>
              <a:rPr lang="en-US" sz="1400" dirty="0"/>
              <a:t>Managed disks</a:t>
            </a:r>
          </a:p>
        </p:txBody>
      </p:sp>
      <p:cxnSp>
        <p:nvCxnSpPr>
          <p:cNvPr id="31" name="Straight Arrow Connector 30">
            <a:extLst>
              <a:ext uri="{FF2B5EF4-FFF2-40B4-BE49-F238E27FC236}">
                <a16:creationId xmlns:a16="http://schemas.microsoft.com/office/drawing/2014/main" id="{77E6C8EF-56AF-4681-A7A2-63D61E89317F}"/>
              </a:ext>
            </a:extLst>
          </p:cNvPr>
          <p:cNvCxnSpPr/>
          <p:nvPr/>
        </p:nvCxnSpPr>
        <p:spPr>
          <a:xfrm flipV="1">
            <a:off x="4260453" y="3084985"/>
            <a:ext cx="2006" cy="1421250"/>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503149EE-C262-4CC8-A8BD-93A98FA77C49}"/>
              </a:ext>
            </a:extLst>
          </p:cNvPr>
          <p:cNvSpPr/>
          <p:nvPr/>
        </p:nvSpPr>
        <p:spPr>
          <a:xfrm>
            <a:off x="1750599" y="3795610"/>
            <a:ext cx="3151632" cy="1652016"/>
          </a:xfrm>
          <a:prstGeom prst="roundRect">
            <a:avLst/>
          </a:prstGeom>
          <a:solidFill>
            <a:schemeClr val="bg1"/>
          </a:solidFill>
          <a:ln>
            <a:solidFill>
              <a:schemeClr val="accent4"/>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pic>
        <p:nvPicPr>
          <p:cNvPr id="29" name="Picture 28">
            <a:extLst>
              <a:ext uri="{FF2B5EF4-FFF2-40B4-BE49-F238E27FC236}">
                <a16:creationId xmlns:a16="http://schemas.microsoft.com/office/drawing/2014/main" id="{2E28EF6D-0A3E-4A1E-9695-34BCC0FBD8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419458" y="4143357"/>
            <a:ext cx="442277" cy="920951"/>
          </a:xfrm>
          <a:prstGeom prst="rect">
            <a:avLst/>
          </a:prstGeom>
        </p:spPr>
      </p:pic>
      <p:pic>
        <p:nvPicPr>
          <p:cNvPr id="30" name="Picture 29">
            <a:extLst>
              <a:ext uri="{FF2B5EF4-FFF2-40B4-BE49-F238E27FC236}">
                <a16:creationId xmlns:a16="http://schemas.microsoft.com/office/drawing/2014/main" id="{C78E0AE0-2069-489A-9F0D-CF0DFE2D0A5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3542405" y="4143357"/>
            <a:ext cx="442277" cy="920951"/>
          </a:xfrm>
          <a:prstGeom prst="rect">
            <a:avLst/>
          </a:prstGeom>
          <a:ln>
            <a:solidFill>
              <a:schemeClr val="bg2"/>
            </a:solidFill>
          </a:ln>
        </p:spPr>
      </p:pic>
      <p:sp>
        <p:nvSpPr>
          <p:cNvPr id="28" name="Rectangle: Rounded Corners 27">
            <a:extLst>
              <a:ext uri="{FF2B5EF4-FFF2-40B4-BE49-F238E27FC236}">
                <a16:creationId xmlns:a16="http://schemas.microsoft.com/office/drawing/2014/main" id="{53D2D36A-16E1-4DD6-9150-2078B71231FF}"/>
              </a:ext>
            </a:extLst>
          </p:cNvPr>
          <p:cNvSpPr/>
          <p:nvPr/>
        </p:nvSpPr>
        <p:spPr>
          <a:xfrm>
            <a:off x="7482157" y="3788734"/>
            <a:ext cx="3151632" cy="1652016"/>
          </a:xfrm>
          <a:prstGeom prst="roundRect">
            <a:avLst/>
          </a:prstGeom>
          <a:ln>
            <a:solidFill>
              <a:schemeClr val="accent4"/>
            </a:solidFill>
            <a:prstDash val="sysDot"/>
          </a:ln>
        </p:spPr>
        <p:style>
          <a:lnRef idx="2">
            <a:schemeClr val="accent1"/>
          </a:lnRef>
          <a:fillRef idx="1">
            <a:schemeClr val="lt1"/>
          </a:fillRef>
          <a:effectRef idx="0">
            <a:schemeClr val="accent1"/>
          </a:effectRef>
          <a:fontRef idx="minor">
            <a:schemeClr val="dk1"/>
          </a:fontRef>
        </p:style>
        <p:txBody>
          <a:bodyPr lIns="182880" tIns="182880" rIns="182880" bIns="182880" rtlCol="0" anchor="ctr"/>
          <a:lstStyle/>
          <a:p>
            <a:pPr algn="ctr">
              <a:spcBef>
                <a:spcPts val="600"/>
              </a:spcBef>
            </a:pPr>
            <a:endParaRPr lang="en-US" sz="2000">
              <a:solidFill>
                <a:schemeClr val="bg1"/>
              </a:solidFill>
            </a:endParaRPr>
          </a:p>
        </p:txBody>
      </p:sp>
      <p:grpSp>
        <p:nvGrpSpPr>
          <p:cNvPr id="42" name="Group 41">
            <a:extLst>
              <a:ext uri="{FF2B5EF4-FFF2-40B4-BE49-F238E27FC236}">
                <a16:creationId xmlns:a16="http://schemas.microsoft.com/office/drawing/2014/main" id="{86C0B131-C2C8-4677-BEE4-AC156437C13B}"/>
              </a:ext>
            </a:extLst>
          </p:cNvPr>
          <p:cNvGrpSpPr/>
          <p:nvPr/>
        </p:nvGrpSpPr>
        <p:grpSpPr>
          <a:xfrm>
            <a:off x="8097837" y="4205904"/>
            <a:ext cx="2010549" cy="912051"/>
            <a:chOff x="7798874" y="4318189"/>
            <a:chExt cx="2010549" cy="912051"/>
          </a:xfrm>
        </p:grpSpPr>
        <p:pic>
          <p:nvPicPr>
            <p:cNvPr id="20" name="Picture 19">
              <a:extLst>
                <a:ext uri="{FF2B5EF4-FFF2-40B4-BE49-F238E27FC236}">
                  <a16:creationId xmlns:a16="http://schemas.microsoft.com/office/drawing/2014/main" id="{56665EF3-4198-45C2-81CF-F9D53FDF521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7798874" y="4318189"/>
              <a:ext cx="914236" cy="912051"/>
            </a:xfrm>
            <a:prstGeom prst="rect">
              <a:avLst/>
            </a:prstGeom>
            <a:ln>
              <a:noFill/>
            </a:ln>
          </p:spPr>
        </p:pic>
        <p:pic>
          <p:nvPicPr>
            <p:cNvPr id="25" name="Picture 24">
              <a:extLst>
                <a:ext uri="{FF2B5EF4-FFF2-40B4-BE49-F238E27FC236}">
                  <a16:creationId xmlns:a16="http://schemas.microsoft.com/office/drawing/2014/main" id="{B5AF7CA1-A297-4A10-A55B-66E977BECE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895187" y="4318189"/>
              <a:ext cx="914236" cy="912051"/>
            </a:xfrm>
            <a:prstGeom prst="rect">
              <a:avLst/>
            </a:prstGeom>
            <a:ln>
              <a:noFill/>
            </a:ln>
          </p:spPr>
        </p:pic>
      </p:grpSp>
      <p:cxnSp>
        <p:nvCxnSpPr>
          <p:cNvPr id="7" name="Straight Connector 6">
            <a:extLst>
              <a:ext uri="{FF2B5EF4-FFF2-40B4-BE49-F238E27FC236}">
                <a16:creationId xmlns:a16="http://schemas.microsoft.com/office/drawing/2014/main" id="{161BF3D3-F2B5-4FF8-8826-6D1FF001C89C}"/>
              </a:ext>
            </a:extLst>
          </p:cNvPr>
          <p:cNvCxnSpPr>
            <a:cxnSpLocks/>
          </p:cNvCxnSpPr>
          <p:nvPr/>
        </p:nvCxnSpPr>
        <p:spPr>
          <a:xfrm>
            <a:off x="2181889" y="3034990"/>
            <a:ext cx="350440" cy="110836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B29F1D-B72F-4482-8A6C-8F277C0D8CA7}"/>
              </a:ext>
            </a:extLst>
          </p:cNvPr>
          <p:cNvCxnSpPr>
            <a:cxnSpLocks/>
          </p:cNvCxnSpPr>
          <p:nvPr/>
        </p:nvCxnSpPr>
        <p:spPr>
          <a:xfrm>
            <a:off x="3062554" y="3062390"/>
            <a:ext cx="386499" cy="108096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57A6193-0997-4244-8486-20E76B18E16D}"/>
              </a:ext>
            </a:extLst>
          </p:cNvPr>
          <p:cNvSpPr txBox="1"/>
          <p:nvPr/>
        </p:nvSpPr>
        <p:spPr>
          <a:xfrm>
            <a:off x="4092417" y="3827280"/>
            <a:ext cx="910224" cy="338554"/>
          </a:xfrm>
          <a:prstGeom prst="rect">
            <a:avLst/>
          </a:prstGeom>
          <a:noFill/>
        </p:spPr>
        <p:txBody>
          <a:bodyPr wrap="square" rtlCol="0">
            <a:spAutoFit/>
          </a:bodyPr>
          <a:lstStyle/>
          <a:p>
            <a:r>
              <a:rPr lang="en-US" sz="1600" dirty="0" err="1"/>
              <a:t>vNet</a:t>
            </a:r>
            <a:endParaRPr lang="en-US" sz="1600" dirty="0"/>
          </a:p>
        </p:txBody>
      </p:sp>
      <p:sp>
        <p:nvSpPr>
          <p:cNvPr id="34" name="TextBox 33">
            <a:extLst>
              <a:ext uri="{FF2B5EF4-FFF2-40B4-BE49-F238E27FC236}">
                <a16:creationId xmlns:a16="http://schemas.microsoft.com/office/drawing/2014/main" id="{2D2ED8C4-FFBA-443E-988B-508CF7165194}"/>
              </a:ext>
            </a:extLst>
          </p:cNvPr>
          <p:cNvSpPr txBox="1"/>
          <p:nvPr/>
        </p:nvSpPr>
        <p:spPr>
          <a:xfrm>
            <a:off x="9247332" y="3810356"/>
            <a:ext cx="1953768" cy="338554"/>
          </a:xfrm>
          <a:prstGeom prst="rect">
            <a:avLst/>
          </a:prstGeom>
          <a:noFill/>
        </p:spPr>
        <p:txBody>
          <a:bodyPr wrap="square" rtlCol="0">
            <a:spAutoFit/>
          </a:bodyPr>
          <a:lstStyle/>
          <a:p>
            <a:r>
              <a:rPr lang="en-US" sz="1600" dirty="0" err="1"/>
              <a:t>vNet</a:t>
            </a:r>
            <a:r>
              <a:rPr lang="en-US" sz="1600" dirty="0"/>
              <a:t>-ASR</a:t>
            </a:r>
          </a:p>
        </p:txBody>
      </p:sp>
      <p:cxnSp>
        <p:nvCxnSpPr>
          <p:cNvPr id="35" name="Straight Arrow Connector 34">
            <a:extLst>
              <a:ext uri="{FF2B5EF4-FFF2-40B4-BE49-F238E27FC236}">
                <a16:creationId xmlns:a16="http://schemas.microsoft.com/office/drawing/2014/main" id="{2FB5089C-CF40-4FDE-A6FA-1750455093FA}"/>
              </a:ext>
            </a:extLst>
          </p:cNvPr>
          <p:cNvCxnSpPr>
            <a:cxnSpLocks/>
          </p:cNvCxnSpPr>
          <p:nvPr/>
        </p:nvCxnSpPr>
        <p:spPr>
          <a:xfrm>
            <a:off x="5330169" y="2474107"/>
            <a:ext cx="1931868" cy="5602"/>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80BE7F98-BE40-4DAA-A713-85D019183A19}"/>
              </a:ext>
            </a:extLst>
          </p:cNvPr>
          <p:cNvSpPr/>
          <p:nvPr/>
        </p:nvSpPr>
        <p:spPr>
          <a:xfrm>
            <a:off x="3549707" y="2241307"/>
            <a:ext cx="1682255" cy="793683"/>
          </a:xfrm>
          <a:prstGeom prst="roundRect">
            <a:avLst/>
          </a:prstGeom>
          <a:solidFill>
            <a:schemeClr val="bg1"/>
          </a:solidFill>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cxnSp>
        <p:nvCxnSpPr>
          <p:cNvPr id="37" name="Straight Arrow Connector 36">
            <a:extLst>
              <a:ext uri="{FF2B5EF4-FFF2-40B4-BE49-F238E27FC236}">
                <a16:creationId xmlns:a16="http://schemas.microsoft.com/office/drawing/2014/main" id="{E9376288-7747-469D-B0F9-767E6229C430}"/>
              </a:ext>
            </a:extLst>
          </p:cNvPr>
          <p:cNvCxnSpPr>
            <a:cxnSpLocks/>
          </p:cNvCxnSpPr>
          <p:nvPr/>
        </p:nvCxnSpPr>
        <p:spPr>
          <a:xfrm>
            <a:off x="5330169" y="2967931"/>
            <a:ext cx="3224786" cy="351964"/>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D1D6B7A-EB1F-419D-AF0D-31C7DD63F682}"/>
              </a:ext>
            </a:extLst>
          </p:cNvPr>
          <p:cNvSpPr txBox="1"/>
          <p:nvPr/>
        </p:nvSpPr>
        <p:spPr>
          <a:xfrm>
            <a:off x="3555376" y="1902672"/>
            <a:ext cx="1654340" cy="307777"/>
          </a:xfrm>
          <a:prstGeom prst="rect">
            <a:avLst/>
          </a:prstGeom>
          <a:noFill/>
        </p:spPr>
        <p:txBody>
          <a:bodyPr wrap="square" rtlCol="0">
            <a:spAutoFit/>
          </a:bodyPr>
          <a:lstStyle/>
          <a:p>
            <a:pPr algn="ctr"/>
            <a:r>
              <a:rPr lang="en-US" sz="1400" dirty="0"/>
              <a:t>Cache data</a:t>
            </a:r>
          </a:p>
        </p:txBody>
      </p:sp>
      <p:sp>
        <p:nvSpPr>
          <p:cNvPr id="27" name="Flowchart: Magnetic Disk 26">
            <a:extLst>
              <a:ext uri="{FF2B5EF4-FFF2-40B4-BE49-F238E27FC236}">
                <a16:creationId xmlns:a16="http://schemas.microsoft.com/office/drawing/2014/main" id="{EDFC3512-AD71-4533-A274-9CD2A0FD399E}"/>
              </a:ext>
            </a:extLst>
          </p:cNvPr>
          <p:cNvSpPr/>
          <p:nvPr/>
        </p:nvSpPr>
        <p:spPr>
          <a:xfrm>
            <a:off x="4059077" y="2425964"/>
            <a:ext cx="533400" cy="351964"/>
          </a:xfrm>
          <a:prstGeom prst="flowChartMagneticDisk">
            <a:avLst/>
          </a:prstGeom>
          <a:solidFill>
            <a:schemeClr val="bg1"/>
          </a:solidFill>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pic>
        <p:nvPicPr>
          <p:cNvPr id="54" name="Picture 53" descr="Logo, icon&#10;&#10;Description automatically generated">
            <a:extLst>
              <a:ext uri="{FF2B5EF4-FFF2-40B4-BE49-F238E27FC236}">
                <a16:creationId xmlns:a16="http://schemas.microsoft.com/office/drawing/2014/main" id="{8739CAB0-3B0D-4596-B0E1-9FB402C644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11070" y="4143356"/>
            <a:ext cx="923156" cy="920951"/>
          </a:xfrm>
          <a:prstGeom prst="rect">
            <a:avLst/>
          </a:prstGeom>
        </p:spPr>
      </p:pic>
      <p:pic>
        <p:nvPicPr>
          <p:cNvPr id="55" name="Picture 54" descr="Logo, icon&#10;&#10;Description automatically generated">
            <a:extLst>
              <a:ext uri="{FF2B5EF4-FFF2-40B4-BE49-F238E27FC236}">
                <a16:creationId xmlns:a16="http://schemas.microsoft.com/office/drawing/2014/main" id="{631A966D-A031-4B1F-9EE3-6A3ED4E956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4501" y="4143356"/>
            <a:ext cx="923156" cy="920951"/>
          </a:xfrm>
          <a:prstGeom prst="rect">
            <a:avLst/>
          </a:prstGeom>
        </p:spPr>
      </p:pic>
      <p:sp>
        <p:nvSpPr>
          <p:cNvPr id="56" name="TextBox 55">
            <a:extLst>
              <a:ext uri="{FF2B5EF4-FFF2-40B4-BE49-F238E27FC236}">
                <a16:creationId xmlns:a16="http://schemas.microsoft.com/office/drawing/2014/main" id="{ED6DAA58-6598-49BF-9AE7-17C105CB984A}"/>
              </a:ext>
            </a:extLst>
          </p:cNvPr>
          <p:cNvSpPr txBox="1"/>
          <p:nvPr/>
        </p:nvSpPr>
        <p:spPr>
          <a:xfrm>
            <a:off x="1243584" y="5756253"/>
            <a:ext cx="4377490" cy="400110"/>
          </a:xfrm>
          <a:prstGeom prst="rect">
            <a:avLst/>
          </a:prstGeom>
          <a:noFill/>
        </p:spPr>
        <p:txBody>
          <a:bodyPr wrap="square" rtlCol="0">
            <a:spAutoFit/>
          </a:bodyPr>
          <a:lstStyle/>
          <a:p>
            <a:pPr algn="ctr"/>
            <a:r>
              <a:rPr lang="en-US" sz="2000" dirty="0"/>
              <a:t>Source Region</a:t>
            </a:r>
          </a:p>
        </p:txBody>
      </p:sp>
      <p:sp>
        <p:nvSpPr>
          <p:cNvPr id="57" name="TextBox 56">
            <a:extLst>
              <a:ext uri="{FF2B5EF4-FFF2-40B4-BE49-F238E27FC236}">
                <a16:creationId xmlns:a16="http://schemas.microsoft.com/office/drawing/2014/main" id="{01D99AA2-3900-4635-86A9-221AB1AA0BF0}"/>
              </a:ext>
            </a:extLst>
          </p:cNvPr>
          <p:cNvSpPr txBox="1"/>
          <p:nvPr/>
        </p:nvSpPr>
        <p:spPr>
          <a:xfrm>
            <a:off x="6807147" y="5752766"/>
            <a:ext cx="4377490" cy="400110"/>
          </a:xfrm>
          <a:prstGeom prst="rect">
            <a:avLst/>
          </a:prstGeom>
          <a:noFill/>
        </p:spPr>
        <p:txBody>
          <a:bodyPr wrap="square" rtlCol="0">
            <a:spAutoFit/>
          </a:bodyPr>
          <a:lstStyle/>
          <a:p>
            <a:pPr algn="ctr"/>
            <a:r>
              <a:rPr lang="en-US" sz="2000" dirty="0"/>
              <a:t>Target Region</a:t>
            </a:r>
          </a:p>
        </p:txBody>
      </p:sp>
      <p:sp>
        <p:nvSpPr>
          <p:cNvPr id="58" name="TextBox 57">
            <a:extLst>
              <a:ext uri="{FF2B5EF4-FFF2-40B4-BE49-F238E27FC236}">
                <a16:creationId xmlns:a16="http://schemas.microsoft.com/office/drawing/2014/main" id="{657AEC0D-16F6-480F-B953-31E97A65CEE5}"/>
              </a:ext>
            </a:extLst>
          </p:cNvPr>
          <p:cNvSpPr txBox="1"/>
          <p:nvPr/>
        </p:nvSpPr>
        <p:spPr>
          <a:xfrm>
            <a:off x="10224216" y="92347"/>
            <a:ext cx="529872" cy="1323439"/>
          </a:xfrm>
          <a:prstGeom prst="rect">
            <a:avLst/>
          </a:prstGeom>
          <a:noFill/>
        </p:spPr>
        <p:txBody>
          <a:bodyPr wrap="square" rtlCol="0">
            <a:spAutoFit/>
          </a:bodyPr>
          <a:lstStyle/>
          <a:p>
            <a:r>
              <a:rPr lang="en-US" sz="2000" dirty="0"/>
              <a:t>Recovery</a:t>
            </a:r>
          </a:p>
        </p:txBody>
      </p:sp>
      <p:grpSp>
        <p:nvGrpSpPr>
          <p:cNvPr id="61" name="Group 60">
            <a:extLst>
              <a:ext uri="{FF2B5EF4-FFF2-40B4-BE49-F238E27FC236}">
                <a16:creationId xmlns:a16="http://schemas.microsoft.com/office/drawing/2014/main" id="{2B14E6DF-3916-4980-8FA4-AC76CBE2EF85}"/>
              </a:ext>
            </a:extLst>
          </p:cNvPr>
          <p:cNvGrpSpPr/>
          <p:nvPr/>
        </p:nvGrpSpPr>
        <p:grpSpPr>
          <a:xfrm>
            <a:off x="7015927" y="1714396"/>
            <a:ext cx="1469217" cy="1238496"/>
            <a:chOff x="7015927" y="1714396"/>
            <a:chExt cx="1469217" cy="1238496"/>
          </a:xfrm>
        </p:grpSpPr>
        <p:pic>
          <p:nvPicPr>
            <p:cNvPr id="4" name="Content Placeholder 13" descr="Icon&#10;&#10;Description automatically generated">
              <a:extLst>
                <a:ext uri="{FF2B5EF4-FFF2-40B4-BE49-F238E27FC236}">
                  <a16:creationId xmlns:a16="http://schemas.microsoft.com/office/drawing/2014/main" id="{85E93CAC-5E56-4A99-B6CA-1B9B7BDF73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21609" y="2215657"/>
              <a:ext cx="657855" cy="737235"/>
            </a:xfrm>
            <a:prstGeom prst="rect">
              <a:avLst/>
            </a:prstGeom>
          </p:spPr>
        </p:pic>
        <p:sp>
          <p:nvSpPr>
            <p:cNvPr id="59" name="TextBox 58">
              <a:extLst>
                <a:ext uri="{FF2B5EF4-FFF2-40B4-BE49-F238E27FC236}">
                  <a16:creationId xmlns:a16="http://schemas.microsoft.com/office/drawing/2014/main" id="{7FE5A9A8-2FF4-47F2-A0DB-3E042067488C}"/>
                </a:ext>
              </a:extLst>
            </p:cNvPr>
            <p:cNvSpPr txBox="1"/>
            <p:nvPr/>
          </p:nvSpPr>
          <p:spPr>
            <a:xfrm>
              <a:off x="7015927" y="1714396"/>
              <a:ext cx="1469217" cy="523220"/>
            </a:xfrm>
            <a:prstGeom prst="rect">
              <a:avLst/>
            </a:prstGeom>
            <a:noFill/>
          </p:spPr>
          <p:txBody>
            <a:bodyPr wrap="square" lIns="91440" tIns="45720" rIns="91440" bIns="45720" rtlCol="0" anchor="t">
              <a:spAutoFit/>
            </a:bodyPr>
            <a:lstStyle/>
            <a:p>
              <a:pPr algn="ctr"/>
              <a:r>
                <a:rPr lang="en-US" sz="1400" dirty="0"/>
                <a:t>Recovery Services Vault</a:t>
              </a:r>
            </a:p>
          </p:txBody>
        </p:sp>
      </p:grpSp>
    </p:spTree>
    <p:extLst>
      <p:ext uri="{BB962C8B-B14F-4D97-AF65-F5344CB8AC3E}">
        <p14:creationId xmlns:p14="http://schemas.microsoft.com/office/powerpoint/2010/main" val="215743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9"/>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3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par>
                          <p:cTn id="21" fill="hold">
                            <p:stCondLst>
                              <p:cond delay="500"/>
                            </p:stCondLst>
                            <p:childTnLst>
                              <p:par>
                                <p:cTn id="22" presetID="1" presetClass="entr" presetSubtype="0" fill="hold" grpId="0" nodeType="afterEffect">
                                  <p:stCondLst>
                                    <p:cond delay="500"/>
                                  </p:stCondLst>
                                  <p:childTnLst>
                                    <p:set>
                                      <p:cBhvr>
                                        <p:cTn id="23" dur="1" fill="hold">
                                          <p:stCondLst>
                                            <p:cond delay="0"/>
                                          </p:stCondLst>
                                        </p:cTn>
                                        <p:tgtEl>
                                          <p:spTgt spid="27"/>
                                        </p:tgtEl>
                                        <p:attrNameLst>
                                          <p:attrName>style.visibility</p:attrName>
                                        </p:attrNameLst>
                                      </p:cBhvr>
                                      <p:to>
                                        <p:strVal val="visible"/>
                                      </p:to>
                                    </p:se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par>
                                <p:cTn id="28" presetID="22" presetClass="entr" presetSubtype="8"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par>
                          <p:cTn id="31" fill="hold">
                            <p:stCondLst>
                              <p:cond delay="1500"/>
                            </p:stCondLst>
                            <p:childTnLst>
                              <p:par>
                                <p:cTn id="32" presetID="1" presetClass="entr" presetSubtype="0" fill="hold" grpId="0" nodeType="afterEffect">
                                  <p:stCondLst>
                                    <p:cond delay="50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ntr" presetSubtype="0" fill="hold" grpId="0" nodeType="withEffect">
                                  <p:stCondLst>
                                    <p:cond delay="50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100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3" grpId="0" animBg="1"/>
      <p:bldP spid="19"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4E66985F-6BA4-4425-B813-F1F31FE5397F}"/>
              </a:ext>
            </a:extLst>
          </p:cNvPr>
          <p:cNvSpPr/>
          <p:nvPr/>
        </p:nvSpPr>
        <p:spPr>
          <a:xfrm>
            <a:off x="1243584" y="1734409"/>
            <a:ext cx="4377490" cy="3928453"/>
          </a:xfrm>
          <a:prstGeom prst="roundRect">
            <a:avLst/>
          </a:prstGeom>
          <a:solidFill>
            <a:schemeClr val="bg1"/>
          </a:solid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3" name="Rectangle: Rounded Corners 32">
            <a:extLst>
              <a:ext uri="{FF2B5EF4-FFF2-40B4-BE49-F238E27FC236}">
                <a16:creationId xmlns:a16="http://schemas.microsoft.com/office/drawing/2014/main" id="{017CA19B-5E1B-4CEF-90AB-2D31BDF7271A}"/>
              </a:ext>
            </a:extLst>
          </p:cNvPr>
          <p:cNvSpPr/>
          <p:nvPr/>
        </p:nvSpPr>
        <p:spPr>
          <a:xfrm>
            <a:off x="1644160" y="2241307"/>
            <a:ext cx="1682255" cy="793683"/>
          </a:xfrm>
          <a:prstGeom prst="roundRect">
            <a:avLst/>
          </a:prstGeom>
          <a:solidFill>
            <a:schemeClr val="bg1"/>
          </a:solidFill>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24" name="Rectangle: Rounded Corners 23">
            <a:extLst>
              <a:ext uri="{FF2B5EF4-FFF2-40B4-BE49-F238E27FC236}">
                <a16:creationId xmlns:a16="http://schemas.microsoft.com/office/drawing/2014/main" id="{C676FFD9-2424-4DE2-ACB7-F79309202306}"/>
              </a:ext>
            </a:extLst>
          </p:cNvPr>
          <p:cNvSpPr/>
          <p:nvPr/>
        </p:nvSpPr>
        <p:spPr>
          <a:xfrm>
            <a:off x="6808599" y="1667451"/>
            <a:ext cx="4377490" cy="3928453"/>
          </a:xfrm>
          <a:prstGeom prst="roundRect">
            <a:avLst/>
          </a:prstGeom>
          <a:solidFill>
            <a:schemeClr val="bg1"/>
          </a:solid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2" name="Rectangle: Rounded Corners 31">
            <a:extLst>
              <a:ext uri="{FF2B5EF4-FFF2-40B4-BE49-F238E27FC236}">
                <a16:creationId xmlns:a16="http://schemas.microsoft.com/office/drawing/2014/main" id="{05F7F199-2F0C-4318-9431-0D89BE35B54F}"/>
              </a:ext>
            </a:extLst>
          </p:cNvPr>
          <p:cNvSpPr/>
          <p:nvPr/>
        </p:nvSpPr>
        <p:spPr>
          <a:xfrm>
            <a:off x="8692930" y="2660252"/>
            <a:ext cx="1953769" cy="992577"/>
          </a:xfrm>
          <a:prstGeom prst="roundRect">
            <a:avLst/>
          </a:prstGeom>
          <a:solidFill>
            <a:schemeClr val="bg1"/>
          </a:solidFill>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3" name="Title 2">
            <a:extLst>
              <a:ext uri="{FF2B5EF4-FFF2-40B4-BE49-F238E27FC236}">
                <a16:creationId xmlns:a16="http://schemas.microsoft.com/office/drawing/2014/main" id="{53AA9F0E-8C28-4441-B40E-62E2D17C02B1}"/>
              </a:ext>
            </a:extLst>
          </p:cNvPr>
          <p:cNvSpPr>
            <a:spLocks noGrp="1"/>
          </p:cNvSpPr>
          <p:nvPr>
            <p:ph type="title"/>
          </p:nvPr>
        </p:nvSpPr>
        <p:spPr/>
        <p:txBody>
          <a:bodyPr/>
          <a:lstStyle/>
          <a:p>
            <a:r>
              <a:rPr lang="en-US"/>
              <a:t>Azure Site Recovery Topology</a:t>
            </a:r>
          </a:p>
        </p:txBody>
      </p:sp>
      <p:sp>
        <p:nvSpPr>
          <p:cNvPr id="2" name="Flowchart: Magnetic Disk 1">
            <a:extLst>
              <a:ext uri="{FF2B5EF4-FFF2-40B4-BE49-F238E27FC236}">
                <a16:creationId xmlns:a16="http://schemas.microsoft.com/office/drawing/2014/main" id="{B396B239-D03B-4957-AAF3-FA545D1084A9}"/>
              </a:ext>
            </a:extLst>
          </p:cNvPr>
          <p:cNvSpPr/>
          <p:nvPr/>
        </p:nvSpPr>
        <p:spPr>
          <a:xfrm>
            <a:off x="1829826" y="2427403"/>
            <a:ext cx="533400" cy="351964"/>
          </a:xfrm>
          <a:prstGeom prst="flowChartMagneticDisk">
            <a:avLst/>
          </a:prstGeom>
          <a:solidFill>
            <a:schemeClr val="bg1"/>
          </a:solidFill>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0" name="Flowchart: Magnetic Disk 9">
            <a:extLst>
              <a:ext uri="{FF2B5EF4-FFF2-40B4-BE49-F238E27FC236}">
                <a16:creationId xmlns:a16="http://schemas.microsoft.com/office/drawing/2014/main" id="{394B966D-1D7F-482F-8726-C34DA880497B}"/>
              </a:ext>
            </a:extLst>
          </p:cNvPr>
          <p:cNvSpPr/>
          <p:nvPr/>
        </p:nvSpPr>
        <p:spPr>
          <a:xfrm>
            <a:off x="2598787" y="2427403"/>
            <a:ext cx="533400" cy="351964"/>
          </a:xfrm>
          <a:prstGeom prst="flowChartMagneticDisk">
            <a:avLst/>
          </a:prstGeom>
          <a:solidFill>
            <a:schemeClr val="bg1"/>
          </a:solidFill>
          <a:ln>
            <a:solidFill>
              <a:schemeClr val="accent3"/>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pic>
        <p:nvPicPr>
          <p:cNvPr id="5" name="Content Placeholder 11" descr="Icon&#10;&#10;Description automatically generated">
            <a:extLst>
              <a:ext uri="{FF2B5EF4-FFF2-40B4-BE49-F238E27FC236}">
                <a16:creationId xmlns:a16="http://schemas.microsoft.com/office/drawing/2014/main" id="{4A51EF4C-B45E-49AD-9853-77D68CFFBC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825289" y="1347755"/>
            <a:ext cx="779095" cy="730607"/>
          </a:xfrm>
          <a:prstGeom prst="rect">
            <a:avLst/>
          </a:prstGeom>
        </p:spPr>
      </p:pic>
      <p:sp>
        <p:nvSpPr>
          <p:cNvPr id="13" name="Flowchart: Magnetic Disk 12">
            <a:extLst>
              <a:ext uri="{FF2B5EF4-FFF2-40B4-BE49-F238E27FC236}">
                <a16:creationId xmlns:a16="http://schemas.microsoft.com/office/drawing/2014/main" id="{F6CA23FD-754C-4F86-B8C1-5F36DE1BA2A8}"/>
              </a:ext>
            </a:extLst>
          </p:cNvPr>
          <p:cNvSpPr/>
          <p:nvPr/>
        </p:nvSpPr>
        <p:spPr>
          <a:xfrm>
            <a:off x="9057973" y="2967931"/>
            <a:ext cx="533400" cy="351964"/>
          </a:xfrm>
          <a:prstGeom prst="flowChartMagneticDisk">
            <a:avLst/>
          </a:prstGeom>
          <a:solidFill>
            <a:schemeClr val="bg1"/>
          </a:solidFill>
          <a:ln>
            <a:solidFill>
              <a:schemeClr val="accent2"/>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19" name="Flowchart: Magnetic Disk 18">
            <a:extLst>
              <a:ext uri="{FF2B5EF4-FFF2-40B4-BE49-F238E27FC236}">
                <a16:creationId xmlns:a16="http://schemas.microsoft.com/office/drawing/2014/main" id="{713FC4BD-C54C-4539-AA45-1340747299FA}"/>
              </a:ext>
            </a:extLst>
          </p:cNvPr>
          <p:cNvSpPr/>
          <p:nvPr/>
        </p:nvSpPr>
        <p:spPr>
          <a:xfrm>
            <a:off x="9827352" y="2967931"/>
            <a:ext cx="533400" cy="351964"/>
          </a:xfrm>
          <a:prstGeom prst="flowChartMagneticDisk">
            <a:avLst/>
          </a:prstGeom>
          <a:solidFill>
            <a:schemeClr val="bg1"/>
          </a:solidFill>
          <a:ln>
            <a:solidFill>
              <a:schemeClr val="accent2"/>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21" name="TextBox 20">
            <a:extLst>
              <a:ext uri="{FF2B5EF4-FFF2-40B4-BE49-F238E27FC236}">
                <a16:creationId xmlns:a16="http://schemas.microsoft.com/office/drawing/2014/main" id="{AE8DF0ED-C8F0-4941-B53A-AEF91B8BB0BA}"/>
              </a:ext>
            </a:extLst>
          </p:cNvPr>
          <p:cNvSpPr txBox="1"/>
          <p:nvPr/>
        </p:nvSpPr>
        <p:spPr>
          <a:xfrm>
            <a:off x="8713110" y="2325821"/>
            <a:ext cx="1920679" cy="307777"/>
          </a:xfrm>
          <a:prstGeom prst="rect">
            <a:avLst/>
          </a:prstGeom>
          <a:noFill/>
        </p:spPr>
        <p:txBody>
          <a:bodyPr wrap="square" lIns="91440" tIns="45720" rIns="91440" bIns="45720" rtlCol="0" anchor="t">
            <a:spAutoFit/>
          </a:bodyPr>
          <a:lstStyle/>
          <a:p>
            <a:pPr algn="ctr"/>
            <a:r>
              <a:rPr lang="en-US" sz="1400" dirty="0"/>
              <a:t>Replica disks</a:t>
            </a:r>
          </a:p>
        </p:txBody>
      </p:sp>
      <p:sp>
        <p:nvSpPr>
          <p:cNvPr id="22" name="TextBox 21">
            <a:extLst>
              <a:ext uri="{FF2B5EF4-FFF2-40B4-BE49-F238E27FC236}">
                <a16:creationId xmlns:a16="http://schemas.microsoft.com/office/drawing/2014/main" id="{D0F1AE7A-EB60-431F-A1D7-26D33434E60B}"/>
              </a:ext>
            </a:extLst>
          </p:cNvPr>
          <p:cNvSpPr txBox="1"/>
          <p:nvPr/>
        </p:nvSpPr>
        <p:spPr>
          <a:xfrm>
            <a:off x="1668332" y="1904390"/>
            <a:ext cx="1654341" cy="307777"/>
          </a:xfrm>
          <a:prstGeom prst="rect">
            <a:avLst/>
          </a:prstGeom>
          <a:noFill/>
        </p:spPr>
        <p:txBody>
          <a:bodyPr wrap="square" lIns="91440" tIns="45720" rIns="91440" bIns="45720" rtlCol="0" anchor="t">
            <a:spAutoFit/>
          </a:bodyPr>
          <a:lstStyle/>
          <a:p>
            <a:pPr algn="ctr"/>
            <a:r>
              <a:rPr lang="en-US" sz="1400" dirty="0"/>
              <a:t>Managed disks</a:t>
            </a:r>
          </a:p>
        </p:txBody>
      </p:sp>
      <p:cxnSp>
        <p:nvCxnSpPr>
          <p:cNvPr id="31" name="Straight Arrow Connector 30">
            <a:extLst>
              <a:ext uri="{FF2B5EF4-FFF2-40B4-BE49-F238E27FC236}">
                <a16:creationId xmlns:a16="http://schemas.microsoft.com/office/drawing/2014/main" id="{77E6C8EF-56AF-4681-A7A2-63D61E89317F}"/>
              </a:ext>
            </a:extLst>
          </p:cNvPr>
          <p:cNvCxnSpPr/>
          <p:nvPr/>
        </p:nvCxnSpPr>
        <p:spPr>
          <a:xfrm flipV="1">
            <a:off x="4260453" y="3084985"/>
            <a:ext cx="2006" cy="1421250"/>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503149EE-C262-4CC8-A8BD-93A98FA77C49}"/>
              </a:ext>
            </a:extLst>
          </p:cNvPr>
          <p:cNvSpPr/>
          <p:nvPr/>
        </p:nvSpPr>
        <p:spPr>
          <a:xfrm>
            <a:off x="1750599" y="3795610"/>
            <a:ext cx="3151632" cy="1652016"/>
          </a:xfrm>
          <a:prstGeom prst="roundRect">
            <a:avLst/>
          </a:prstGeom>
          <a:solidFill>
            <a:schemeClr val="bg1"/>
          </a:solidFill>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pic>
        <p:nvPicPr>
          <p:cNvPr id="29" name="Picture 28">
            <a:extLst>
              <a:ext uri="{FF2B5EF4-FFF2-40B4-BE49-F238E27FC236}">
                <a16:creationId xmlns:a16="http://schemas.microsoft.com/office/drawing/2014/main" id="{2E28EF6D-0A3E-4A1E-9695-34BCC0FBD87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2419458" y="4143357"/>
            <a:ext cx="442277" cy="920951"/>
          </a:xfrm>
          <a:prstGeom prst="rect">
            <a:avLst/>
          </a:prstGeom>
        </p:spPr>
      </p:pic>
      <p:pic>
        <p:nvPicPr>
          <p:cNvPr id="30" name="Picture 29">
            <a:extLst>
              <a:ext uri="{FF2B5EF4-FFF2-40B4-BE49-F238E27FC236}">
                <a16:creationId xmlns:a16="http://schemas.microsoft.com/office/drawing/2014/main" id="{C78E0AE0-2069-489A-9F0D-CF0DFE2D0A5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542405" y="4143357"/>
            <a:ext cx="442277" cy="920951"/>
          </a:xfrm>
          <a:prstGeom prst="rect">
            <a:avLst/>
          </a:prstGeom>
          <a:ln>
            <a:solidFill>
              <a:schemeClr val="bg2"/>
            </a:solidFill>
          </a:ln>
        </p:spPr>
      </p:pic>
      <p:sp>
        <p:nvSpPr>
          <p:cNvPr id="28" name="Rectangle: Rounded Corners 27">
            <a:extLst>
              <a:ext uri="{FF2B5EF4-FFF2-40B4-BE49-F238E27FC236}">
                <a16:creationId xmlns:a16="http://schemas.microsoft.com/office/drawing/2014/main" id="{53D2D36A-16E1-4DD6-9150-2078B71231FF}"/>
              </a:ext>
            </a:extLst>
          </p:cNvPr>
          <p:cNvSpPr/>
          <p:nvPr/>
        </p:nvSpPr>
        <p:spPr>
          <a:xfrm>
            <a:off x="7482157" y="3788734"/>
            <a:ext cx="3151632" cy="1652016"/>
          </a:xfrm>
          <a:prstGeom prst="roundRect">
            <a:avLst/>
          </a:prstGeom>
          <a:solidFill>
            <a:schemeClr val="bg2"/>
          </a:solidFill>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grpSp>
        <p:nvGrpSpPr>
          <p:cNvPr id="42" name="Group 41">
            <a:extLst>
              <a:ext uri="{FF2B5EF4-FFF2-40B4-BE49-F238E27FC236}">
                <a16:creationId xmlns:a16="http://schemas.microsoft.com/office/drawing/2014/main" id="{86C0B131-C2C8-4677-BEE4-AC156437C13B}"/>
              </a:ext>
            </a:extLst>
          </p:cNvPr>
          <p:cNvGrpSpPr/>
          <p:nvPr/>
        </p:nvGrpSpPr>
        <p:grpSpPr>
          <a:xfrm>
            <a:off x="8097837" y="4201454"/>
            <a:ext cx="2010549" cy="920951"/>
            <a:chOff x="7798874" y="4313739"/>
            <a:chExt cx="2010549" cy="920951"/>
          </a:xfrm>
        </p:grpSpPr>
        <p:pic>
          <p:nvPicPr>
            <p:cNvPr id="20" name="Picture 19" descr="A picture containing cross, room&#10;&#10;Description automatically generated">
              <a:extLst>
                <a:ext uri="{FF2B5EF4-FFF2-40B4-BE49-F238E27FC236}">
                  <a16:creationId xmlns:a16="http://schemas.microsoft.com/office/drawing/2014/main" id="{56665EF3-4198-45C2-81CF-F9D53FDF521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798874" y="4313739"/>
              <a:ext cx="914236" cy="920951"/>
            </a:xfrm>
            <a:prstGeom prst="rect">
              <a:avLst/>
            </a:prstGeom>
            <a:ln>
              <a:noFill/>
            </a:ln>
          </p:spPr>
        </p:pic>
        <p:pic>
          <p:nvPicPr>
            <p:cNvPr id="25" name="Picture 24" descr="A picture containing cross, room&#10;&#10;Description automatically generated">
              <a:extLst>
                <a:ext uri="{FF2B5EF4-FFF2-40B4-BE49-F238E27FC236}">
                  <a16:creationId xmlns:a16="http://schemas.microsoft.com/office/drawing/2014/main" id="{B5AF7CA1-A297-4A10-A55B-66E977BECE3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8895187" y="4313739"/>
              <a:ext cx="914236" cy="920951"/>
            </a:xfrm>
            <a:prstGeom prst="rect">
              <a:avLst/>
            </a:prstGeom>
            <a:ln>
              <a:noFill/>
            </a:ln>
          </p:spPr>
        </p:pic>
      </p:grpSp>
      <p:cxnSp>
        <p:nvCxnSpPr>
          <p:cNvPr id="7" name="Straight Connector 6">
            <a:extLst>
              <a:ext uri="{FF2B5EF4-FFF2-40B4-BE49-F238E27FC236}">
                <a16:creationId xmlns:a16="http://schemas.microsoft.com/office/drawing/2014/main" id="{161BF3D3-F2B5-4FF8-8826-6D1FF001C89C}"/>
              </a:ext>
            </a:extLst>
          </p:cNvPr>
          <p:cNvCxnSpPr>
            <a:cxnSpLocks/>
          </p:cNvCxnSpPr>
          <p:nvPr/>
        </p:nvCxnSpPr>
        <p:spPr>
          <a:xfrm>
            <a:off x="2181889" y="3034990"/>
            <a:ext cx="350440" cy="110836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B29F1D-B72F-4482-8A6C-8F277C0D8CA7}"/>
              </a:ext>
            </a:extLst>
          </p:cNvPr>
          <p:cNvCxnSpPr>
            <a:cxnSpLocks/>
          </p:cNvCxnSpPr>
          <p:nvPr/>
        </p:nvCxnSpPr>
        <p:spPr>
          <a:xfrm>
            <a:off x="3062554" y="3062390"/>
            <a:ext cx="386499" cy="108096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957A6193-0997-4244-8486-20E76B18E16D}"/>
              </a:ext>
            </a:extLst>
          </p:cNvPr>
          <p:cNvSpPr txBox="1"/>
          <p:nvPr/>
        </p:nvSpPr>
        <p:spPr>
          <a:xfrm>
            <a:off x="4092417" y="3827280"/>
            <a:ext cx="910224" cy="338554"/>
          </a:xfrm>
          <a:prstGeom prst="rect">
            <a:avLst/>
          </a:prstGeom>
          <a:noFill/>
        </p:spPr>
        <p:txBody>
          <a:bodyPr wrap="square" rtlCol="0">
            <a:spAutoFit/>
          </a:bodyPr>
          <a:lstStyle/>
          <a:p>
            <a:r>
              <a:rPr lang="en-US" sz="1600" dirty="0" err="1"/>
              <a:t>vNet</a:t>
            </a:r>
            <a:endParaRPr lang="en-US" sz="1600" dirty="0"/>
          </a:p>
        </p:txBody>
      </p:sp>
      <p:sp>
        <p:nvSpPr>
          <p:cNvPr id="34" name="TextBox 33">
            <a:extLst>
              <a:ext uri="{FF2B5EF4-FFF2-40B4-BE49-F238E27FC236}">
                <a16:creationId xmlns:a16="http://schemas.microsoft.com/office/drawing/2014/main" id="{2D2ED8C4-FFBA-443E-988B-508CF7165194}"/>
              </a:ext>
            </a:extLst>
          </p:cNvPr>
          <p:cNvSpPr txBox="1"/>
          <p:nvPr/>
        </p:nvSpPr>
        <p:spPr>
          <a:xfrm>
            <a:off x="9247332" y="3810356"/>
            <a:ext cx="1953768" cy="338554"/>
          </a:xfrm>
          <a:prstGeom prst="rect">
            <a:avLst/>
          </a:prstGeom>
          <a:noFill/>
        </p:spPr>
        <p:txBody>
          <a:bodyPr wrap="square" rtlCol="0">
            <a:spAutoFit/>
          </a:bodyPr>
          <a:lstStyle/>
          <a:p>
            <a:r>
              <a:rPr lang="en-US" sz="1600" dirty="0" err="1"/>
              <a:t>vNet</a:t>
            </a:r>
            <a:r>
              <a:rPr lang="en-US" sz="1600" dirty="0"/>
              <a:t>-ASR</a:t>
            </a:r>
          </a:p>
        </p:txBody>
      </p:sp>
      <p:cxnSp>
        <p:nvCxnSpPr>
          <p:cNvPr id="35" name="Straight Arrow Connector 34">
            <a:extLst>
              <a:ext uri="{FF2B5EF4-FFF2-40B4-BE49-F238E27FC236}">
                <a16:creationId xmlns:a16="http://schemas.microsoft.com/office/drawing/2014/main" id="{2FB5089C-CF40-4FDE-A6FA-1750455093FA}"/>
              </a:ext>
            </a:extLst>
          </p:cNvPr>
          <p:cNvCxnSpPr>
            <a:cxnSpLocks/>
          </p:cNvCxnSpPr>
          <p:nvPr/>
        </p:nvCxnSpPr>
        <p:spPr>
          <a:xfrm>
            <a:off x="5330169" y="2474107"/>
            <a:ext cx="1931868" cy="5602"/>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80BE7F98-BE40-4DAA-A713-85D019183A19}"/>
              </a:ext>
            </a:extLst>
          </p:cNvPr>
          <p:cNvSpPr/>
          <p:nvPr/>
        </p:nvSpPr>
        <p:spPr>
          <a:xfrm>
            <a:off x="3549707" y="2241307"/>
            <a:ext cx="1682255" cy="793683"/>
          </a:xfrm>
          <a:prstGeom prst="roundRect">
            <a:avLst/>
          </a:prstGeom>
          <a:solidFill>
            <a:schemeClr val="bg1"/>
          </a:solidFill>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cxnSp>
        <p:nvCxnSpPr>
          <p:cNvPr id="37" name="Straight Arrow Connector 36">
            <a:extLst>
              <a:ext uri="{FF2B5EF4-FFF2-40B4-BE49-F238E27FC236}">
                <a16:creationId xmlns:a16="http://schemas.microsoft.com/office/drawing/2014/main" id="{E9376288-7747-469D-B0F9-767E6229C430}"/>
              </a:ext>
            </a:extLst>
          </p:cNvPr>
          <p:cNvCxnSpPr>
            <a:cxnSpLocks/>
          </p:cNvCxnSpPr>
          <p:nvPr/>
        </p:nvCxnSpPr>
        <p:spPr>
          <a:xfrm>
            <a:off x="5330169" y="2967931"/>
            <a:ext cx="3224786" cy="351964"/>
          </a:xfrm>
          <a:prstGeom prst="straightConnector1">
            <a:avLst/>
          </a:prstGeom>
          <a:ln>
            <a:solidFill>
              <a:schemeClr val="accent2"/>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D1D6B7A-EB1F-419D-AF0D-31C7DD63F682}"/>
              </a:ext>
            </a:extLst>
          </p:cNvPr>
          <p:cNvSpPr txBox="1"/>
          <p:nvPr/>
        </p:nvSpPr>
        <p:spPr>
          <a:xfrm>
            <a:off x="3555376" y="1902672"/>
            <a:ext cx="1654340" cy="307777"/>
          </a:xfrm>
          <a:prstGeom prst="rect">
            <a:avLst/>
          </a:prstGeom>
          <a:noFill/>
        </p:spPr>
        <p:txBody>
          <a:bodyPr wrap="square" rtlCol="0">
            <a:spAutoFit/>
          </a:bodyPr>
          <a:lstStyle/>
          <a:p>
            <a:pPr algn="ctr"/>
            <a:r>
              <a:rPr lang="en-US" sz="1400" dirty="0"/>
              <a:t>Cache data</a:t>
            </a:r>
          </a:p>
        </p:txBody>
      </p:sp>
      <p:sp>
        <p:nvSpPr>
          <p:cNvPr id="27" name="Flowchart: Magnetic Disk 26">
            <a:extLst>
              <a:ext uri="{FF2B5EF4-FFF2-40B4-BE49-F238E27FC236}">
                <a16:creationId xmlns:a16="http://schemas.microsoft.com/office/drawing/2014/main" id="{EDFC3512-AD71-4533-A274-9CD2A0FD399E}"/>
              </a:ext>
            </a:extLst>
          </p:cNvPr>
          <p:cNvSpPr/>
          <p:nvPr/>
        </p:nvSpPr>
        <p:spPr>
          <a:xfrm>
            <a:off x="4090369" y="2425685"/>
            <a:ext cx="533400" cy="351964"/>
          </a:xfrm>
          <a:prstGeom prst="flowChartMagneticDisk">
            <a:avLst/>
          </a:prstGeom>
          <a:solidFill>
            <a:schemeClr val="bg1"/>
          </a:solidFill>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pic>
        <p:nvPicPr>
          <p:cNvPr id="54" name="Picture 53" descr="Logo, icon&#10;&#10;Description automatically generated">
            <a:extLst>
              <a:ext uri="{FF2B5EF4-FFF2-40B4-BE49-F238E27FC236}">
                <a16:creationId xmlns:a16="http://schemas.microsoft.com/office/drawing/2014/main" id="{8739CAB0-3B0D-4596-B0E1-9FB402C644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1070" y="4143356"/>
            <a:ext cx="923156" cy="920951"/>
          </a:xfrm>
          <a:prstGeom prst="rect">
            <a:avLst/>
          </a:prstGeom>
        </p:spPr>
      </p:pic>
      <p:pic>
        <p:nvPicPr>
          <p:cNvPr id="55" name="Picture 54" descr="Logo, icon&#10;&#10;Description automatically generated">
            <a:extLst>
              <a:ext uri="{FF2B5EF4-FFF2-40B4-BE49-F238E27FC236}">
                <a16:creationId xmlns:a16="http://schemas.microsoft.com/office/drawing/2014/main" id="{631A966D-A031-4B1F-9EE3-6A3ED4E956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44501" y="4143356"/>
            <a:ext cx="923156" cy="920951"/>
          </a:xfrm>
          <a:prstGeom prst="rect">
            <a:avLst/>
          </a:prstGeom>
        </p:spPr>
      </p:pic>
      <p:sp>
        <p:nvSpPr>
          <p:cNvPr id="56" name="TextBox 55">
            <a:extLst>
              <a:ext uri="{FF2B5EF4-FFF2-40B4-BE49-F238E27FC236}">
                <a16:creationId xmlns:a16="http://schemas.microsoft.com/office/drawing/2014/main" id="{ED6DAA58-6598-49BF-9AE7-17C105CB984A}"/>
              </a:ext>
            </a:extLst>
          </p:cNvPr>
          <p:cNvSpPr txBox="1"/>
          <p:nvPr/>
        </p:nvSpPr>
        <p:spPr>
          <a:xfrm>
            <a:off x="1243584" y="5756253"/>
            <a:ext cx="4377490" cy="400110"/>
          </a:xfrm>
          <a:prstGeom prst="rect">
            <a:avLst/>
          </a:prstGeom>
          <a:noFill/>
        </p:spPr>
        <p:txBody>
          <a:bodyPr wrap="square" rtlCol="0">
            <a:spAutoFit/>
          </a:bodyPr>
          <a:lstStyle/>
          <a:p>
            <a:pPr algn="ctr"/>
            <a:r>
              <a:rPr lang="en-US" sz="2000" dirty="0"/>
              <a:t>Source Region</a:t>
            </a:r>
          </a:p>
        </p:txBody>
      </p:sp>
      <p:sp>
        <p:nvSpPr>
          <p:cNvPr id="57" name="TextBox 56">
            <a:extLst>
              <a:ext uri="{FF2B5EF4-FFF2-40B4-BE49-F238E27FC236}">
                <a16:creationId xmlns:a16="http://schemas.microsoft.com/office/drawing/2014/main" id="{01D99AA2-3900-4635-86A9-221AB1AA0BF0}"/>
              </a:ext>
            </a:extLst>
          </p:cNvPr>
          <p:cNvSpPr txBox="1"/>
          <p:nvPr/>
        </p:nvSpPr>
        <p:spPr>
          <a:xfrm>
            <a:off x="6807147" y="5752766"/>
            <a:ext cx="4377490" cy="400110"/>
          </a:xfrm>
          <a:prstGeom prst="rect">
            <a:avLst/>
          </a:prstGeom>
          <a:noFill/>
        </p:spPr>
        <p:txBody>
          <a:bodyPr wrap="square" rtlCol="0">
            <a:spAutoFit/>
          </a:bodyPr>
          <a:lstStyle/>
          <a:p>
            <a:pPr algn="ctr"/>
            <a:r>
              <a:rPr lang="en-US" sz="2000" dirty="0"/>
              <a:t>Target Region</a:t>
            </a:r>
          </a:p>
        </p:txBody>
      </p:sp>
      <p:grpSp>
        <p:nvGrpSpPr>
          <p:cNvPr id="61" name="Group 60">
            <a:extLst>
              <a:ext uri="{FF2B5EF4-FFF2-40B4-BE49-F238E27FC236}">
                <a16:creationId xmlns:a16="http://schemas.microsoft.com/office/drawing/2014/main" id="{2B14E6DF-3916-4980-8FA4-AC76CBE2EF85}"/>
              </a:ext>
            </a:extLst>
          </p:cNvPr>
          <p:cNvGrpSpPr/>
          <p:nvPr/>
        </p:nvGrpSpPr>
        <p:grpSpPr>
          <a:xfrm>
            <a:off x="7015927" y="1714396"/>
            <a:ext cx="1469217" cy="1238496"/>
            <a:chOff x="7015927" y="1714396"/>
            <a:chExt cx="1469217" cy="1238496"/>
          </a:xfrm>
        </p:grpSpPr>
        <p:pic>
          <p:nvPicPr>
            <p:cNvPr id="4" name="Content Placeholder 13" descr="Icon&#10;&#10;Description automatically generated">
              <a:extLst>
                <a:ext uri="{FF2B5EF4-FFF2-40B4-BE49-F238E27FC236}">
                  <a16:creationId xmlns:a16="http://schemas.microsoft.com/office/drawing/2014/main" id="{85E93CAC-5E56-4A99-B6CA-1B9B7BDF737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21609" y="2215657"/>
              <a:ext cx="657855" cy="737235"/>
            </a:xfrm>
            <a:prstGeom prst="rect">
              <a:avLst/>
            </a:prstGeom>
          </p:spPr>
        </p:pic>
        <p:sp>
          <p:nvSpPr>
            <p:cNvPr id="59" name="TextBox 58">
              <a:extLst>
                <a:ext uri="{FF2B5EF4-FFF2-40B4-BE49-F238E27FC236}">
                  <a16:creationId xmlns:a16="http://schemas.microsoft.com/office/drawing/2014/main" id="{7FE5A9A8-2FF4-47F2-A0DB-3E042067488C}"/>
                </a:ext>
              </a:extLst>
            </p:cNvPr>
            <p:cNvSpPr txBox="1"/>
            <p:nvPr/>
          </p:nvSpPr>
          <p:spPr>
            <a:xfrm>
              <a:off x="7015927" y="1714396"/>
              <a:ext cx="1469217" cy="523220"/>
            </a:xfrm>
            <a:prstGeom prst="rect">
              <a:avLst/>
            </a:prstGeom>
            <a:noFill/>
          </p:spPr>
          <p:txBody>
            <a:bodyPr wrap="square" lIns="91440" tIns="45720" rIns="91440" bIns="45720" rtlCol="0" anchor="t">
              <a:spAutoFit/>
            </a:bodyPr>
            <a:lstStyle/>
            <a:p>
              <a:pPr algn="ctr"/>
              <a:r>
                <a:rPr lang="en-US" sz="1400" dirty="0"/>
                <a:t>Recovery Services Vault</a:t>
              </a:r>
            </a:p>
          </p:txBody>
        </p:sp>
      </p:grpSp>
      <p:sp>
        <p:nvSpPr>
          <p:cNvPr id="62" name="&quot;Not Allowed&quot; Symbol 61">
            <a:extLst>
              <a:ext uri="{FF2B5EF4-FFF2-40B4-BE49-F238E27FC236}">
                <a16:creationId xmlns:a16="http://schemas.microsoft.com/office/drawing/2014/main" id="{23DD9CC6-E980-4E4C-A7FB-C3B19E3257CA}"/>
              </a:ext>
            </a:extLst>
          </p:cNvPr>
          <p:cNvSpPr/>
          <p:nvPr/>
        </p:nvSpPr>
        <p:spPr>
          <a:xfrm>
            <a:off x="1442173" y="1857621"/>
            <a:ext cx="3958569" cy="3682028"/>
          </a:xfrm>
          <a:prstGeom prst="noSmoking">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dirty="0">
              <a:solidFill>
                <a:schemeClr val="bg1"/>
              </a:solidFill>
            </a:endParaRPr>
          </a:p>
        </p:txBody>
      </p:sp>
    </p:spTree>
    <p:extLst>
      <p:ext uri="{BB962C8B-B14F-4D97-AF65-F5344CB8AC3E}">
        <p14:creationId xmlns:p14="http://schemas.microsoft.com/office/powerpoint/2010/main" val="10695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nodeType="afterEffect">
                                  <p:stCondLst>
                                    <p:cond delay="0"/>
                                  </p:stCondLst>
                                  <p:childTnLst>
                                    <p:set>
                                      <p:cBhvr>
                                        <p:cTn id="9" dur="1" fill="hold">
                                          <p:stCondLst>
                                            <p:cond delay="0"/>
                                          </p:stCondLst>
                                        </p:cTn>
                                        <p:tgtEl>
                                          <p:spTgt spid="29"/>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30"/>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par>
                                <p:cTn id="25" presetID="22" presetClass="entr" presetSubtype="8"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100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9CCD2-C0CF-40BD-AAF0-74E552F0F314}"/>
              </a:ext>
            </a:extLst>
          </p:cNvPr>
          <p:cNvSpPr>
            <a:spLocks noGrp="1"/>
          </p:cNvSpPr>
          <p:nvPr>
            <p:ph type="body" sz="quarter" idx="12"/>
          </p:nvPr>
        </p:nvSpPr>
        <p:spPr/>
        <p:txBody>
          <a:bodyPr/>
          <a:lstStyle/>
          <a:p>
            <a:r>
              <a:rPr lang="en-US" dirty="0"/>
              <a:t>Setup up Azure Site Recovery for Azure VMs</a:t>
            </a:r>
          </a:p>
        </p:txBody>
      </p:sp>
    </p:spTree>
    <p:extLst>
      <p:ext uri="{BB962C8B-B14F-4D97-AF65-F5344CB8AC3E}">
        <p14:creationId xmlns:p14="http://schemas.microsoft.com/office/powerpoint/2010/main" val="3995406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5AAF41-0A0C-4CC6-9371-DC6445052C4A}"/>
              </a:ext>
            </a:extLst>
          </p:cNvPr>
          <p:cNvSpPr>
            <a:spLocks noGrp="1"/>
          </p:cNvSpPr>
          <p:nvPr>
            <p:ph type="body" sz="quarter" idx="12"/>
          </p:nvPr>
        </p:nvSpPr>
        <p:spPr/>
        <p:txBody>
          <a:bodyPr/>
          <a:lstStyle/>
          <a:p>
            <a:r>
              <a:rPr lang="en-US" dirty="0"/>
              <a:t>Initiate Azure Site Recovery failover</a:t>
            </a:r>
          </a:p>
        </p:txBody>
      </p:sp>
    </p:spTree>
    <p:extLst>
      <p:ext uri="{BB962C8B-B14F-4D97-AF65-F5344CB8AC3E}">
        <p14:creationId xmlns:p14="http://schemas.microsoft.com/office/powerpoint/2010/main" val="2177773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AEF02D-AF10-497D-8103-BADA7DDC7599}"/>
              </a:ext>
            </a:extLst>
          </p:cNvPr>
          <p:cNvSpPr>
            <a:spLocks noGrp="1"/>
          </p:cNvSpPr>
          <p:nvPr>
            <p:ph type="body" sz="quarter" idx="12"/>
          </p:nvPr>
        </p:nvSpPr>
        <p:spPr/>
        <p:txBody>
          <a:bodyPr/>
          <a:lstStyle/>
          <a:p>
            <a:pPr marL="585470" lvl="1" indent="-288925"/>
            <a:r>
              <a:rPr lang="en-US" dirty="0">
                <a:latin typeface="Gotham Book"/>
              </a:rPr>
              <a:t>Recovery storage vaults only backup VMs in the same region</a:t>
            </a:r>
            <a:endParaRPr lang="en-US" dirty="0"/>
          </a:p>
          <a:p>
            <a:pPr marL="585470" lvl="1" indent="-288925"/>
            <a:r>
              <a:rPr lang="en-US" dirty="0">
                <a:latin typeface="Gotham Book"/>
              </a:rPr>
              <a:t>Place Recovery Storage Vaults in a different region for ASR</a:t>
            </a:r>
            <a:endParaRPr lang="en-US" dirty="0"/>
          </a:p>
          <a:p>
            <a:pPr marL="585470" lvl="1" indent="-288925"/>
            <a:r>
              <a:rPr lang="en-US" dirty="0">
                <a:latin typeface="Gotham Book"/>
              </a:rPr>
              <a:t>Use a different policy for each type of backup</a:t>
            </a:r>
            <a:endParaRPr lang="en-US" dirty="0"/>
          </a:p>
          <a:p>
            <a:pPr marL="585470" lvl="1" indent="-288925"/>
            <a:r>
              <a:rPr lang="en-US" dirty="0">
                <a:latin typeface="Gotham Book"/>
              </a:rPr>
              <a:t>Use the MARS agent for On-Prem and AWS VM backups</a:t>
            </a:r>
          </a:p>
          <a:p>
            <a:pPr marL="585470" lvl="1" indent="-288925"/>
            <a:r>
              <a:rPr lang="en-US" dirty="0">
                <a:latin typeface="Gotham Book"/>
              </a:rPr>
              <a:t>Review the CLI options</a:t>
            </a:r>
          </a:p>
          <a:p>
            <a:pPr marL="585470" lvl="1" indent="-288925"/>
            <a:r>
              <a:rPr lang="en-US" dirty="0">
                <a:latin typeface="Gotham Book"/>
              </a:rPr>
              <a:t>Get some hands-on experience</a:t>
            </a:r>
            <a:endParaRPr lang="en-US" dirty="0"/>
          </a:p>
        </p:txBody>
      </p:sp>
      <p:sp>
        <p:nvSpPr>
          <p:cNvPr id="5" name="Text Placeholder 4">
            <a:extLst>
              <a:ext uri="{FF2B5EF4-FFF2-40B4-BE49-F238E27FC236}">
                <a16:creationId xmlns:a16="http://schemas.microsoft.com/office/drawing/2014/main" id="{129D3F5F-3C65-4197-92A0-AC9EC2C3B315}"/>
              </a:ext>
            </a:extLst>
          </p:cNvPr>
          <p:cNvSpPr>
            <a:spLocks noGrp="1"/>
          </p:cNvSpPr>
          <p:nvPr>
            <p:ph type="body" sz="quarter" idx="13"/>
          </p:nvPr>
        </p:nvSpPr>
        <p:spPr/>
        <p:txBody>
          <a:bodyPr/>
          <a:lstStyle/>
          <a:p>
            <a:r>
              <a:rPr lang="en-US"/>
              <a:t>Summary</a:t>
            </a:r>
          </a:p>
        </p:txBody>
      </p:sp>
    </p:spTree>
    <p:extLst>
      <p:ext uri="{BB962C8B-B14F-4D97-AF65-F5344CB8AC3E}">
        <p14:creationId xmlns:p14="http://schemas.microsoft.com/office/powerpoint/2010/main" val="2529670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56442" y="2087447"/>
            <a:ext cx="10070239" cy="3363660"/>
          </a:xfrm>
        </p:spPr>
        <p:txBody>
          <a:bodyPr>
            <a:normAutofit fontScale="85000" lnSpcReduction="20000"/>
          </a:bodyPr>
          <a:lstStyle/>
          <a:p>
            <a:pPr lvl="0"/>
            <a:r>
              <a:rPr lang="en-US" sz="2800" dirty="0"/>
              <a:t>Azure Storage Accounts documentation at </a:t>
            </a:r>
            <a:r>
              <a:rPr lang="en-US" sz="2800" b="1" dirty="0"/>
              <a:t>docs.microsoft.com</a:t>
            </a:r>
            <a:br>
              <a:rPr lang="en-US" dirty="0"/>
            </a:br>
            <a:r>
              <a:rPr lang="en-US" sz="2400" dirty="0">
                <a:hlinkClick r:id="rId3"/>
              </a:rPr>
              <a:t>https://docs.microsoft.com/en-us/azure/storage/common/storage-account-overview</a:t>
            </a:r>
            <a:endParaRPr lang="en-US" sz="2400" dirty="0"/>
          </a:p>
          <a:p>
            <a:pPr lvl="0"/>
            <a:r>
              <a:rPr lang="en-US" dirty="0"/>
              <a:t>Creating and Configuring Microsoft Azure Storage Accounts by Neil Morrissey</a:t>
            </a:r>
            <a:br>
              <a:rPr lang="en-US" sz="2400" dirty="0"/>
            </a:br>
            <a:r>
              <a:rPr lang="en-US" sz="2400" dirty="0">
                <a:hlinkClick r:id="rId4"/>
              </a:rPr>
              <a:t>https://www.pluralsight.com/courses/microsoft-azure-creating-configuring-storage-accounts</a:t>
            </a:r>
            <a:endParaRPr lang="en-US" sz="2400" dirty="0"/>
          </a:p>
          <a:p>
            <a:pPr lvl="0"/>
            <a:r>
              <a:rPr lang="en-US" sz="2400" dirty="0"/>
              <a:t>Remember the module exercise files</a:t>
            </a:r>
          </a:p>
          <a:p>
            <a:pPr lvl="0"/>
            <a:r>
              <a:rPr lang="en-US" sz="2400" dirty="0"/>
              <a:t>Questions? Join on the conversation at pluralsight.com or </a:t>
            </a:r>
            <a:r>
              <a:rPr lang="en-US" sz="2400" b="1" dirty="0"/>
              <a:t>@Michaelbender </a:t>
            </a:r>
            <a:r>
              <a:rPr lang="en-US" sz="2400" dirty="0"/>
              <a:t>on Twitter</a:t>
            </a:r>
          </a:p>
          <a:p>
            <a:pPr lvl="0"/>
            <a:endParaRPr lang="en-US" dirty="0"/>
          </a:p>
        </p:txBody>
      </p:sp>
      <p:sp>
        <p:nvSpPr>
          <p:cNvPr id="3" name="Title 2"/>
          <p:cNvSpPr>
            <a:spLocks noGrp="1"/>
          </p:cNvSpPr>
          <p:nvPr>
            <p:ph type="title"/>
          </p:nvPr>
        </p:nvSpPr>
        <p:spPr>
          <a:xfrm>
            <a:off x="1056442" y="944880"/>
            <a:ext cx="10070239" cy="833377"/>
          </a:xfrm>
        </p:spPr>
        <p:txBody>
          <a:bodyPr/>
          <a:lstStyle/>
          <a:p>
            <a:r>
              <a:rPr lang="en-US" dirty="0"/>
              <a:t>For Further Learning</a:t>
            </a:r>
          </a:p>
        </p:txBody>
      </p:sp>
    </p:spTree>
    <p:extLst>
      <p:ext uri="{BB962C8B-B14F-4D97-AF65-F5344CB8AC3E}">
        <p14:creationId xmlns:p14="http://schemas.microsoft.com/office/powerpoint/2010/main" val="1380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8E53CC-3A75-F641-AEDD-5F4FB215EB54}"/>
              </a:ext>
            </a:extLst>
          </p:cNvPr>
          <p:cNvSpPr>
            <a:spLocks noGrp="1"/>
          </p:cNvSpPr>
          <p:nvPr>
            <p:ph type="title"/>
          </p:nvPr>
        </p:nvSpPr>
        <p:spPr/>
        <p:txBody>
          <a:bodyPr/>
          <a:lstStyle/>
          <a:p>
            <a:r>
              <a:rPr lang="en-US"/>
              <a:t>Exercise Files</a:t>
            </a:r>
          </a:p>
        </p:txBody>
      </p:sp>
      <p:sp>
        <p:nvSpPr>
          <p:cNvPr id="5" name="Content Placeholder 4">
            <a:extLst>
              <a:ext uri="{FF2B5EF4-FFF2-40B4-BE49-F238E27FC236}">
                <a16:creationId xmlns:a16="http://schemas.microsoft.com/office/drawing/2014/main" id="{80A0C1F0-3592-9843-A260-8E184105CD18}"/>
              </a:ext>
            </a:extLst>
          </p:cNvPr>
          <p:cNvSpPr>
            <a:spLocks noGrp="1"/>
          </p:cNvSpPr>
          <p:nvPr>
            <p:ph sz="quarter" idx="14"/>
          </p:nvPr>
        </p:nvSpPr>
        <p:spPr/>
        <p:txBody>
          <a:bodyPr/>
          <a:lstStyle/>
          <a:p>
            <a:r>
              <a:rPr lang="en-US"/>
              <a:t>Slides</a:t>
            </a:r>
          </a:p>
          <a:p>
            <a:r>
              <a:rPr lang="en-US"/>
              <a:t>Code</a:t>
            </a:r>
          </a:p>
          <a:p>
            <a:r>
              <a:rPr lang="en-US"/>
              <a:t>Links to Resources</a:t>
            </a:r>
          </a:p>
        </p:txBody>
      </p:sp>
      <p:pic>
        <p:nvPicPr>
          <p:cNvPr id="6" name="Picture 5">
            <a:extLst>
              <a:ext uri="{FF2B5EF4-FFF2-40B4-BE49-F238E27FC236}">
                <a16:creationId xmlns:a16="http://schemas.microsoft.com/office/drawing/2014/main" id="{0363132E-793B-4E48-8E6B-BDEEB53C9CA1}"/>
              </a:ext>
            </a:extLst>
          </p:cNvPr>
          <p:cNvPicPr>
            <a:picLocks noChangeAspect="1"/>
          </p:cNvPicPr>
          <p:nvPr/>
        </p:nvPicPr>
        <p:blipFill>
          <a:blip r:embed="rId3"/>
          <a:stretch>
            <a:fillRect/>
          </a:stretch>
        </p:blipFill>
        <p:spPr>
          <a:xfrm>
            <a:off x="5038478" y="1587040"/>
            <a:ext cx="6447011" cy="4108909"/>
          </a:xfrm>
          <a:prstGeom prst="rect">
            <a:avLst/>
          </a:prstGeom>
        </p:spPr>
      </p:pic>
      <p:pic>
        <p:nvPicPr>
          <p:cNvPr id="7" name="Picture 6">
            <a:extLst>
              <a:ext uri="{FF2B5EF4-FFF2-40B4-BE49-F238E27FC236}">
                <a16:creationId xmlns:a16="http://schemas.microsoft.com/office/drawing/2014/main" id="{EE75ACD4-4E57-A943-A02F-08DD7A4E4B7C}"/>
              </a:ext>
            </a:extLst>
          </p:cNvPr>
          <p:cNvPicPr>
            <a:picLocks noChangeAspect="1"/>
          </p:cNvPicPr>
          <p:nvPr/>
        </p:nvPicPr>
        <p:blipFill>
          <a:blip r:embed="rId4"/>
          <a:stretch>
            <a:fillRect/>
          </a:stretch>
        </p:blipFill>
        <p:spPr>
          <a:xfrm>
            <a:off x="5038478" y="1587040"/>
            <a:ext cx="6447012" cy="4108910"/>
          </a:xfrm>
          <a:prstGeom prst="rect">
            <a:avLst/>
          </a:prstGeom>
        </p:spPr>
      </p:pic>
      <p:sp>
        <p:nvSpPr>
          <p:cNvPr id="8" name="Rectangle 7">
            <a:extLst>
              <a:ext uri="{FF2B5EF4-FFF2-40B4-BE49-F238E27FC236}">
                <a16:creationId xmlns:a16="http://schemas.microsoft.com/office/drawing/2014/main" id="{523D0C1C-977A-1644-B3A4-F2E0DD11F5C8}"/>
              </a:ext>
            </a:extLst>
          </p:cNvPr>
          <p:cNvSpPr/>
          <p:nvPr/>
        </p:nvSpPr>
        <p:spPr>
          <a:xfrm>
            <a:off x="6447760" y="3722281"/>
            <a:ext cx="791240" cy="259169"/>
          </a:xfrm>
          <a:prstGeom prst="rect">
            <a:avLst/>
          </a:prstGeom>
          <a:noFill/>
          <a:ln w="57150">
            <a:solidFill>
              <a:srgbClr val="FFFF00"/>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
        <p:nvSpPr>
          <p:cNvPr id="9" name="Rectangle 8">
            <a:extLst>
              <a:ext uri="{FF2B5EF4-FFF2-40B4-BE49-F238E27FC236}">
                <a16:creationId xmlns:a16="http://schemas.microsoft.com/office/drawing/2014/main" id="{BDDC157C-01DD-C049-B380-30DCF6E466ED}"/>
              </a:ext>
            </a:extLst>
          </p:cNvPr>
          <p:cNvSpPr/>
          <p:nvPr/>
        </p:nvSpPr>
        <p:spPr>
          <a:xfrm>
            <a:off x="5114676" y="4636681"/>
            <a:ext cx="1333083" cy="259169"/>
          </a:xfrm>
          <a:prstGeom prst="rect">
            <a:avLst/>
          </a:prstGeom>
          <a:noFill/>
          <a:ln w="57150">
            <a:solidFill>
              <a:srgbClr val="FFFF00"/>
            </a:solidFill>
          </a:ln>
          <a:effectLst/>
        </p:spPr>
        <p:style>
          <a:lnRef idx="2">
            <a:schemeClr val="accent1"/>
          </a:lnRef>
          <a:fillRef idx="0">
            <a:schemeClr val="accent1"/>
          </a:fillRef>
          <a:effectRef idx="1">
            <a:schemeClr val="accent1"/>
          </a:effectRef>
          <a:fontRef idx="minor">
            <a:schemeClr val="tx1"/>
          </a:fontRef>
        </p:style>
        <p:txBody>
          <a:bodyPr lIns="182880" tIns="182880" rIns="182880" bIns="182880" rtlCol="0" anchor="ctr"/>
          <a:lstStyle/>
          <a:p>
            <a:pPr algn="ctr">
              <a:spcBef>
                <a:spcPts val="600"/>
              </a:spcBef>
            </a:pPr>
            <a:endParaRPr lang="en-US" sz="2000">
              <a:solidFill>
                <a:schemeClr val="bg1"/>
              </a:solidFill>
            </a:endParaRPr>
          </a:p>
        </p:txBody>
      </p:sp>
    </p:spTree>
    <p:extLst>
      <p:ext uri="{BB962C8B-B14F-4D97-AF65-F5344CB8AC3E}">
        <p14:creationId xmlns:p14="http://schemas.microsoft.com/office/powerpoint/2010/main" val="146857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D292E1-0BC4-47E4-B007-8786033AEC25}"/>
              </a:ext>
            </a:extLst>
          </p:cNvPr>
          <p:cNvSpPr>
            <a:spLocks noGrp="1"/>
          </p:cNvSpPr>
          <p:nvPr>
            <p:ph type="title"/>
          </p:nvPr>
        </p:nvSpPr>
        <p:spPr/>
        <p:txBody>
          <a:bodyPr/>
          <a:lstStyle/>
          <a:p>
            <a:r>
              <a:rPr lang="en-US"/>
              <a:t>Business Continuity and Disaster Recovery</a:t>
            </a:r>
          </a:p>
        </p:txBody>
      </p:sp>
      <p:sp>
        <p:nvSpPr>
          <p:cNvPr id="4" name="Text Placeholder 3">
            <a:extLst>
              <a:ext uri="{FF2B5EF4-FFF2-40B4-BE49-F238E27FC236}">
                <a16:creationId xmlns:a16="http://schemas.microsoft.com/office/drawing/2014/main" id="{11E0BF03-FA8C-40CD-9B7E-68F45C0679EC}"/>
              </a:ext>
            </a:extLst>
          </p:cNvPr>
          <p:cNvSpPr>
            <a:spLocks noGrp="1"/>
          </p:cNvSpPr>
          <p:nvPr>
            <p:ph type="body" sz="quarter" idx="12"/>
          </p:nvPr>
        </p:nvSpPr>
        <p:spPr/>
        <p:txBody>
          <a:bodyPr/>
          <a:lstStyle/>
          <a:p>
            <a:r>
              <a:rPr lang="en-US"/>
              <a:t>File and folder recovery</a:t>
            </a:r>
          </a:p>
          <a:p>
            <a:r>
              <a:rPr lang="en-US"/>
              <a:t>Virtual machine recovery</a:t>
            </a:r>
          </a:p>
          <a:p>
            <a:r>
              <a:rPr lang="en-US"/>
              <a:t>Site-wide recovery</a:t>
            </a:r>
          </a:p>
          <a:p>
            <a:r>
              <a:rPr lang="en-US">
                <a:ea typeface="+mn-lt"/>
                <a:cs typeface="+mn-lt"/>
              </a:rPr>
              <a:t>Recovery point objective (RPO)</a:t>
            </a:r>
            <a:endParaRPr lang="en-US"/>
          </a:p>
          <a:p>
            <a:r>
              <a:rPr lang="en-US"/>
              <a:t>Recovery time objective (RTO)</a:t>
            </a:r>
          </a:p>
          <a:p>
            <a:endParaRPr lang="en-US"/>
          </a:p>
        </p:txBody>
      </p:sp>
      <p:pic>
        <p:nvPicPr>
          <p:cNvPr id="7" name="Content Placeholder 6" descr="Icon&#10;&#10;Description automatically generated">
            <a:extLst>
              <a:ext uri="{FF2B5EF4-FFF2-40B4-BE49-F238E27FC236}">
                <a16:creationId xmlns:a16="http://schemas.microsoft.com/office/drawing/2014/main" id="{31B8D4A9-2B6E-4B5C-A520-718DE61ECC19}"/>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706438" y="1843702"/>
            <a:ext cx="3425825" cy="3584934"/>
          </a:xfrm>
        </p:spPr>
      </p:pic>
    </p:spTree>
    <p:extLst>
      <p:ext uri="{BB962C8B-B14F-4D97-AF65-F5344CB8AC3E}">
        <p14:creationId xmlns:p14="http://schemas.microsoft.com/office/powerpoint/2010/main" val="91433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D21D5C0-7F71-43A1-9545-86814C48AD5B}"/>
              </a:ext>
            </a:extLst>
          </p:cNvPr>
          <p:cNvPicPr>
            <a:picLocks noGrp="1" noChangeAspect="1"/>
          </p:cNvPicPr>
          <p:nvPr>
            <p:ph sz="quarter" idx="12"/>
          </p:nvPr>
        </p:nvPicPr>
        <p:blipFill>
          <a:blip r:embed="rId3" cstate="print">
            <a:extLst>
              <a:ext uri="{28A0092B-C50C-407E-A947-70E740481C1C}">
                <a14:useLocalDpi xmlns:a14="http://schemas.microsoft.com/office/drawing/2010/main" val="0"/>
              </a:ext>
            </a:extLst>
          </a:blip>
          <a:srcRect/>
          <a:stretch/>
        </p:blipFill>
        <p:spPr>
          <a:xfrm>
            <a:off x="2106417" y="1828800"/>
            <a:ext cx="2289566" cy="2430462"/>
          </a:xfrm>
        </p:spPr>
      </p:pic>
      <p:sp>
        <p:nvSpPr>
          <p:cNvPr id="4" name="Text Placeholder 3">
            <a:extLst>
              <a:ext uri="{FF2B5EF4-FFF2-40B4-BE49-F238E27FC236}">
                <a16:creationId xmlns:a16="http://schemas.microsoft.com/office/drawing/2014/main" id="{3CB3F780-9751-465D-99A2-9DF5AEADCEAB}"/>
              </a:ext>
            </a:extLst>
          </p:cNvPr>
          <p:cNvSpPr>
            <a:spLocks noGrp="1"/>
          </p:cNvSpPr>
          <p:nvPr>
            <p:ph type="body" sz="quarter" idx="14"/>
          </p:nvPr>
        </p:nvSpPr>
        <p:spPr/>
        <p:txBody>
          <a:bodyPr vert="horz" lIns="182880" tIns="0" rIns="182880" bIns="0" rtlCol="0" anchor="t">
            <a:noAutofit/>
          </a:bodyPr>
          <a:lstStyle/>
          <a:p>
            <a:r>
              <a:rPr lang="en-US"/>
              <a:t>Azure Backup</a:t>
            </a:r>
          </a:p>
          <a:p>
            <a:endParaRPr lang="en-US"/>
          </a:p>
          <a:p>
            <a:endParaRPr lang="en-US"/>
          </a:p>
        </p:txBody>
      </p:sp>
      <p:sp>
        <p:nvSpPr>
          <p:cNvPr id="5" name="Text Placeholder 4">
            <a:extLst>
              <a:ext uri="{FF2B5EF4-FFF2-40B4-BE49-F238E27FC236}">
                <a16:creationId xmlns:a16="http://schemas.microsoft.com/office/drawing/2014/main" id="{CE7E6FB5-826D-45FC-B854-64BA4BC0EE2F}"/>
              </a:ext>
            </a:extLst>
          </p:cNvPr>
          <p:cNvSpPr>
            <a:spLocks noGrp="1"/>
          </p:cNvSpPr>
          <p:nvPr>
            <p:ph type="body" sz="quarter" idx="15"/>
          </p:nvPr>
        </p:nvSpPr>
        <p:spPr/>
        <p:txBody>
          <a:bodyPr/>
          <a:lstStyle/>
          <a:p>
            <a:r>
              <a:rPr lang="en-US"/>
              <a:t>Azure Site Recovery</a:t>
            </a:r>
          </a:p>
        </p:txBody>
      </p:sp>
      <p:pic>
        <p:nvPicPr>
          <p:cNvPr id="12" name="Content Placeholder 11">
            <a:extLst>
              <a:ext uri="{FF2B5EF4-FFF2-40B4-BE49-F238E27FC236}">
                <a16:creationId xmlns:a16="http://schemas.microsoft.com/office/drawing/2014/main" id="{F3ECC0EC-D7DF-4DD3-B54D-EAA39A2C99B6}"/>
              </a:ext>
            </a:extLst>
          </p:cNvPr>
          <p:cNvPicPr>
            <a:picLocks noGrp="1" noChangeAspect="1"/>
          </p:cNvPicPr>
          <p:nvPr>
            <p:ph sz="quarter" idx="16"/>
          </p:nvPr>
        </p:nvPicPr>
        <p:blipFill>
          <a:blip r:embed="rId4" cstate="print">
            <a:extLst>
              <a:ext uri="{28A0092B-C50C-407E-A947-70E740481C1C}">
                <a14:useLocalDpi xmlns:a14="http://schemas.microsoft.com/office/drawing/2010/main" val="0"/>
              </a:ext>
            </a:extLst>
          </a:blip>
          <a:srcRect/>
          <a:stretch/>
        </p:blipFill>
        <p:spPr>
          <a:xfrm>
            <a:off x="7689783" y="1881636"/>
            <a:ext cx="2503620" cy="2324790"/>
          </a:xfrm>
        </p:spPr>
      </p:pic>
      <p:sp>
        <p:nvSpPr>
          <p:cNvPr id="2" name="Title 1">
            <a:extLst>
              <a:ext uri="{FF2B5EF4-FFF2-40B4-BE49-F238E27FC236}">
                <a16:creationId xmlns:a16="http://schemas.microsoft.com/office/drawing/2014/main" id="{19D84CBA-4E4F-4C5C-B519-DAA1ECCD44C5}"/>
              </a:ext>
            </a:extLst>
          </p:cNvPr>
          <p:cNvSpPr>
            <a:spLocks noGrp="1"/>
          </p:cNvSpPr>
          <p:nvPr>
            <p:ph type="title"/>
          </p:nvPr>
        </p:nvSpPr>
        <p:spPr/>
        <p:txBody>
          <a:bodyPr/>
          <a:lstStyle/>
          <a:p>
            <a:r>
              <a:rPr lang="en-US" sz="3600" b="0" i="0" kern="1200" cap="none" baseline="0">
                <a:effectLst/>
                <a:latin typeface="+mj-lt"/>
                <a:ea typeface="Gotham Rounded Light" charset="0"/>
                <a:cs typeface="Gotham Rounded Light" charset="0"/>
              </a:rPr>
              <a:t>Backup and</a:t>
            </a:r>
            <a:r>
              <a:rPr lang="en-US">
                <a:ea typeface="Gotham Rounded Light" charset="0"/>
                <a:cs typeface="Gotham Rounded Light" charset="0"/>
              </a:rPr>
              <a:t> </a:t>
            </a:r>
            <a:r>
              <a:rPr lang="en-US" sz="3600" b="0" i="0" kern="1200" cap="none" baseline="0">
                <a:effectLst/>
                <a:latin typeface="+mj-lt"/>
                <a:ea typeface="Gotham Rounded Light" charset="0"/>
                <a:cs typeface="Gotham Rounded Light" charset="0"/>
              </a:rPr>
              <a:t> </a:t>
            </a:r>
            <a:r>
              <a:rPr lang="en-US">
                <a:ea typeface="Gotham Rounded Light" charset="0"/>
                <a:cs typeface="Gotham Rounded Light" charset="0"/>
              </a:rPr>
              <a:t>Disaster Recovery</a:t>
            </a:r>
            <a:r>
              <a:rPr lang="en-US" sz="3600" b="0" i="0" kern="1200" cap="none" baseline="0">
                <a:effectLst/>
                <a:latin typeface="+mj-lt"/>
                <a:ea typeface="Gotham Rounded Light" charset="0"/>
                <a:cs typeface="Gotham Rounded Light" charset="0"/>
              </a:rPr>
              <a:t> Options in Azure</a:t>
            </a:r>
            <a:endParaRPr lang="en-US"/>
          </a:p>
        </p:txBody>
      </p:sp>
    </p:spTree>
    <p:extLst>
      <p:ext uri="{BB962C8B-B14F-4D97-AF65-F5344CB8AC3E}">
        <p14:creationId xmlns:p14="http://schemas.microsoft.com/office/powerpoint/2010/main" val="314624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81D963-AEC6-42AB-ACB8-9BC6792EC2A0}"/>
              </a:ext>
            </a:extLst>
          </p:cNvPr>
          <p:cNvSpPr>
            <a:spLocks noGrp="1"/>
          </p:cNvSpPr>
          <p:nvPr>
            <p:ph type="title"/>
          </p:nvPr>
        </p:nvSpPr>
        <p:spPr/>
        <p:txBody>
          <a:bodyPr/>
          <a:lstStyle/>
          <a:p>
            <a:r>
              <a:rPr lang="en-US"/>
              <a:t>Recovery Service Vault</a:t>
            </a:r>
          </a:p>
        </p:txBody>
      </p:sp>
      <p:sp>
        <p:nvSpPr>
          <p:cNvPr id="4" name="Text Placeholder 3">
            <a:extLst>
              <a:ext uri="{FF2B5EF4-FFF2-40B4-BE49-F238E27FC236}">
                <a16:creationId xmlns:a16="http://schemas.microsoft.com/office/drawing/2014/main" id="{A0A012B0-E603-4CA5-9A98-9C4FD2B13018}"/>
              </a:ext>
            </a:extLst>
          </p:cNvPr>
          <p:cNvSpPr>
            <a:spLocks noGrp="1"/>
          </p:cNvSpPr>
          <p:nvPr>
            <p:ph type="body" sz="quarter" idx="12"/>
          </p:nvPr>
        </p:nvSpPr>
        <p:spPr/>
        <p:txBody>
          <a:bodyPr/>
          <a:lstStyle/>
          <a:p>
            <a:r>
              <a:rPr lang="en-US"/>
              <a:t>Storage Entity for backup and recovery resources</a:t>
            </a:r>
          </a:p>
          <a:p>
            <a:r>
              <a:rPr lang="en-US">
                <a:ea typeface="+mn-lt"/>
                <a:cs typeface="+mn-lt"/>
              </a:rPr>
              <a:t>Centralized management</a:t>
            </a:r>
          </a:p>
          <a:p>
            <a:r>
              <a:rPr lang="en-US"/>
              <a:t>Work with on-premises and cloud-based workloads.</a:t>
            </a:r>
          </a:p>
          <a:p>
            <a:r>
              <a:rPr lang="en-US"/>
              <a:t>Backup resources in same region</a:t>
            </a:r>
          </a:p>
          <a:p>
            <a:r>
              <a:rPr lang="en-US"/>
              <a:t>Site recovery resources in different region</a:t>
            </a:r>
          </a:p>
        </p:txBody>
      </p:sp>
      <p:pic>
        <p:nvPicPr>
          <p:cNvPr id="9" name="Content Placeholder 8" descr="A close up of a sign&#10;&#10;Description automatically generated">
            <a:extLst>
              <a:ext uri="{FF2B5EF4-FFF2-40B4-BE49-F238E27FC236}">
                <a16:creationId xmlns:a16="http://schemas.microsoft.com/office/drawing/2014/main" id="{3A946F8D-9B37-4A00-BCF4-298C8CEE261A}"/>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738397" y="1812925"/>
            <a:ext cx="3361907" cy="3646488"/>
          </a:xfrm>
        </p:spPr>
      </p:pic>
    </p:spTree>
    <p:extLst>
      <p:ext uri="{BB962C8B-B14F-4D97-AF65-F5344CB8AC3E}">
        <p14:creationId xmlns:p14="http://schemas.microsoft.com/office/powerpoint/2010/main" val="161251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4472BF-ABCD-48D5-8148-1ED2992121FB}"/>
              </a:ext>
            </a:extLst>
          </p:cNvPr>
          <p:cNvSpPr>
            <a:spLocks noGrp="1"/>
          </p:cNvSpPr>
          <p:nvPr>
            <p:ph type="body" sz="quarter" idx="12"/>
          </p:nvPr>
        </p:nvSpPr>
        <p:spPr/>
        <p:txBody>
          <a:bodyPr/>
          <a:lstStyle/>
          <a:p>
            <a:r>
              <a:rPr lang="en-US"/>
              <a:t>Creating a Recovery Services Vault</a:t>
            </a:r>
          </a:p>
        </p:txBody>
      </p:sp>
    </p:spTree>
    <p:extLst>
      <p:ext uri="{BB962C8B-B14F-4D97-AF65-F5344CB8AC3E}">
        <p14:creationId xmlns:p14="http://schemas.microsoft.com/office/powerpoint/2010/main" val="175666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FD7B-F7BC-49D6-AC61-8CD4B2B757B3}"/>
              </a:ext>
            </a:extLst>
          </p:cNvPr>
          <p:cNvSpPr>
            <a:spLocks noGrp="1"/>
          </p:cNvSpPr>
          <p:nvPr>
            <p:ph type="title"/>
          </p:nvPr>
        </p:nvSpPr>
        <p:spPr/>
        <p:txBody>
          <a:bodyPr/>
          <a:lstStyle/>
          <a:p>
            <a:r>
              <a:rPr lang="en-US"/>
              <a:t>Azure Backup</a:t>
            </a:r>
          </a:p>
        </p:txBody>
      </p:sp>
      <p:sp>
        <p:nvSpPr>
          <p:cNvPr id="3" name="Text Placeholder 2">
            <a:extLst>
              <a:ext uri="{FF2B5EF4-FFF2-40B4-BE49-F238E27FC236}">
                <a16:creationId xmlns:a16="http://schemas.microsoft.com/office/drawing/2014/main" id="{2D2A13CE-EF36-4414-BF02-F19AE9131979}"/>
              </a:ext>
            </a:extLst>
          </p:cNvPr>
          <p:cNvSpPr>
            <a:spLocks noGrp="1"/>
          </p:cNvSpPr>
          <p:nvPr>
            <p:ph type="body" sz="quarter" idx="12"/>
          </p:nvPr>
        </p:nvSpPr>
        <p:spPr/>
        <p:txBody>
          <a:bodyPr/>
          <a:lstStyle/>
          <a:p>
            <a:r>
              <a:rPr lang="en-US" dirty="0"/>
              <a:t>Supports on-premises and Azure workloads</a:t>
            </a:r>
          </a:p>
          <a:p>
            <a:r>
              <a:rPr lang="en-US" dirty="0"/>
              <a:t>Scales with your organization</a:t>
            </a:r>
          </a:p>
          <a:p>
            <a:r>
              <a:rPr lang="en-US" dirty="0">
                <a:ea typeface="+mn-lt"/>
                <a:cs typeface="+mn-lt"/>
              </a:rPr>
              <a:t>Centralized monitoring and management</a:t>
            </a:r>
          </a:p>
          <a:p>
            <a:r>
              <a:rPr lang="en-US" dirty="0"/>
              <a:t>App-consistent backups</a:t>
            </a:r>
          </a:p>
          <a:p>
            <a:r>
              <a:rPr lang="en-US" dirty="0"/>
              <a:t>Encrypted-at-rest by default</a:t>
            </a:r>
          </a:p>
          <a:p>
            <a:r>
              <a:rPr lang="en-US" dirty="0"/>
              <a:t>Require resources and vault in same region</a:t>
            </a:r>
          </a:p>
        </p:txBody>
      </p:sp>
      <p:pic>
        <p:nvPicPr>
          <p:cNvPr id="6" name="Content Placeholder 5">
            <a:extLst>
              <a:ext uri="{FF2B5EF4-FFF2-40B4-BE49-F238E27FC236}">
                <a16:creationId xmlns:a16="http://schemas.microsoft.com/office/drawing/2014/main" id="{F292A7AC-2E93-48D6-B988-91829C8698DB}"/>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rcRect/>
          <a:stretch/>
        </p:blipFill>
        <p:spPr>
          <a:xfrm>
            <a:off x="706438" y="1817846"/>
            <a:ext cx="3425825" cy="3636645"/>
          </a:xfrm>
        </p:spPr>
      </p:pic>
    </p:spTree>
    <p:extLst>
      <p:ext uri="{BB962C8B-B14F-4D97-AF65-F5344CB8AC3E}">
        <p14:creationId xmlns:p14="http://schemas.microsoft.com/office/powerpoint/2010/main" val="383772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F37B18F-55EC-4129-9F73-13BA6FB15F9E}"/>
              </a:ext>
            </a:extLst>
          </p:cNvPr>
          <p:cNvSpPr>
            <a:spLocks noGrp="1"/>
          </p:cNvSpPr>
          <p:nvPr>
            <p:ph type="title"/>
          </p:nvPr>
        </p:nvSpPr>
        <p:spPr/>
        <p:txBody>
          <a:bodyPr/>
          <a:lstStyle/>
          <a:p>
            <a:r>
              <a:rPr lang="en-US" dirty="0"/>
              <a:t>Backup Policy</a:t>
            </a:r>
          </a:p>
        </p:txBody>
      </p:sp>
      <p:sp>
        <p:nvSpPr>
          <p:cNvPr id="14" name="Text Placeholder 13">
            <a:extLst>
              <a:ext uri="{FF2B5EF4-FFF2-40B4-BE49-F238E27FC236}">
                <a16:creationId xmlns:a16="http://schemas.microsoft.com/office/drawing/2014/main" id="{C2E2497B-BD0D-4E52-BB0B-BE042BF8173B}"/>
              </a:ext>
            </a:extLst>
          </p:cNvPr>
          <p:cNvSpPr>
            <a:spLocks noGrp="1"/>
          </p:cNvSpPr>
          <p:nvPr>
            <p:ph type="body" sz="quarter" idx="12"/>
          </p:nvPr>
        </p:nvSpPr>
        <p:spPr/>
        <p:txBody>
          <a:bodyPr/>
          <a:lstStyle/>
          <a:p>
            <a:r>
              <a:rPr lang="en-US" dirty="0">
                <a:solidFill>
                  <a:schemeClr val="tx2"/>
                </a:solidFill>
              </a:rPr>
              <a:t>Stored in Recovery Services Vault</a:t>
            </a:r>
          </a:p>
          <a:p>
            <a:r>
              <a:rPr lang="en-US" dirty="0">
                <a:solidFill>
                  <a:schemeClr val="tx2"/>
                </a:solidFill>
              </a:rPr>
              <a:t>Defines how a backup plan is implemented</a:t>
            </a:r>
          </a:p>
          <a:p>
            <a:r>
              <a:rPr lang="en-US" dirty="0">
                <a:solidFill>
                  <a:schemeClr val="tx2"/>
                </a:solidFill>
              </a:rPr>
              <a:t>Implements RPO and RTO</a:t>
            </a:r>
          </a:p>
          <a:p>
            <a:r>
              <a:rPr lang="en-US" dirty="0"/>
              <a:t>Policy for each resource type</a:t>
            </a:r>
          </a:p>
        </p:txBody>
      </p:sp>
      <p:pic>
        <p:nvPicPr>
          <p:cNvPr id="17" name="Content Placeholder 16">
            <a:extLst>
              <a:ext uri="{FF2B5EF4-FFF2-40B4-BE49-F238E27FC236}">
                <a16:creationId xmlns:a16="http://schemas.microsoft.com/office/drawing/2014/main" id="{CFDF57A5-8B5E-43FA-AAC5-A569C017F0C2}"/>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rcRect/>
          <a:stretch/>
        </p:blipFill>
        <p:spPr>
          <a:xfrm>
            <a:off x="358775" y="1951167"/>
            <a:ext cx="3773487" cy="3370004"/>
          </a:xfrm>
        </p:spPr>
      </p:pic>
    </p:spTree>
    <p:extLst>
      <p:ext uri="{BB962C8B-B14F-4D97-AF65-F5344CB8AC3E}">
        <p14:creationId xmlns:p14="http://schemas.microsoft.com/office/powerpoint/2010/main" val="887369835"/>
      </p:ext>
    </p:extLst>
  </p:cSld>
  <p:clrMapOvr>
    <a:masterClrMapping/>
  </p:clrMapOvr>
</p:sld>
</file>

<file path=ppt/theme/theme1.xml><?xml version="1.0" encoding="utf-8"?>
<a:theme xmlns:a="http://schemas.openxmlformats.org/drawingml/2006/main" name="Pluralsight default theme">
  <a:themeElements>
    <a:clrScheme name="Pluralsight November 2015">
      <a:dk1>
        <a:srgbClr val="404040"/>
      </a:dk1>
      <a:lt1>
        <a:srgbClr val="FFFFFF"/>
      </a:lt1>
      <a:dk2>
        <a:srgbClr val="303030"/>
      </a:dk2>
      <a:lt2>
        <a:srgbClr val="E5E5E5"/>
      </a:lt2>
      <a:accent1>
        <a:srgbClr val="F05A28"/>
      </a:accent1>
      <a:accent2>
        <a:srgbClr val="2A9FBC"/>
      </a:accent2>
      <a:accent3>
        <a:srgbClr val="2D2D2D"/>
      </a:accent3>
      <a:accent4>
        <a:srgbClr val="A62E5C"/>
      </a:accent4>
      <a:accent5>
        <a:srgbClr val="9BC850"/>
      </a:accent5>
      <a:accent6>
        <a:srgbClr val="675BA7"/>
      </a:accent6>
      <a:hlink>
        <a:srgbClr val="2A9FBC"/>
      </a:hlink>
      <a:folHlink>
        <a:srgbClr val="A62E5C"/>
      </a:folHlink>
    </a:clrScheme>
    <a:fontScheme name="Pluralsight November 2015">
      <a:majorFont>
        <a:latin typeface="Gotham Light"/>
        <a:ea typeface=""/>
        <a:cs typeface=""/>
      </a:majorFont>
      <a:minorFont>
        <a:latin typeface="Gotham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182880" tIns="182880" rIns="182880" bIns="182880" rtlCol="0" anchor="ctr"/>
      <a:lstStyle>
        <a:defPPr algn="ctr">
          <a:spcBef>
            <a:spcPts val="600"/>
          </a:spcBef>
          <a:defRPr sz="2000" dirty="0" smtClean="0">
            <a:solidFill>
              <a:schemeClr val="bg1"/>
            </a:solidFill>
          </a:defRPr>
        </a:defPPr>
      </a:lstStyle>
      <a:style>
        <a:lnRef idx="2">
          <a:schemeClr val="accent1"/>
        </a:lnRef>
        <a:fillRef idx="0">
          <a:schemeClr val="accent1"/>
        </a:fillRef>
        <a:effectRef idx="1">
          <a:schemeClr val="accent1"/>
        </a:effectRef>
        <a:fontRef idx="minor">
          <a:schemeClr val="tx1"/>
        </a:fontRef>
      </a:style>
    </a:spDef>
    <a:lnDef>
      <a:spPr>
        <a:ln>
          <a:solidFill>
            <a:schemeClr val="accent1"/>
          </a:solidFill>
          <a:headEnd type="none"/>
          <a:tailEnd type="none"/>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extLst>
    <a:ext uri="{05A4C25C-085E-4340-85A3-A5531E510DB2}">
      <thm15:themeFamily xmlns:thm15="http://schemas.microsoft.com/office/thememl/2012/main" name="Pluralsight_PowerPoint_Template_October_2018.pptx" id="{2BDDEC3B-8D55-4AFC-8ED3-6CAF26EBB31F}" vid="{514194D0-3BD3-4C1D-A418-B7BC0CB87A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90B3EFCC496E40821E90FAC99CA682" ma:contentTypeVersion="9" ma:contentTypeDescription="Create a new document." ma:contentTypeScope="" ma:versionID="21a544f6a492ffd1b83e09cbad57be41">
  <xsd:schema xmlns:xsd="http://www.w3.org/2001/XMLSchema" xmlns:xs="http://www.w3.org/2001/XMLSchema" xmlns:p="http://schemas.microsoft.com/office/2006/metadata/properties" xmlns:ns3="c11592e6-4a6e-4cc8-8d13-d4d78dcf4ea8" targetNamespace="http://schemas.microsoft.com/office/2006/metadata/properties" ma:root="true" ma:fieldsID="72cf786d7cb48df489eca3a2d00e5828" ns3:_="">
    <xsd:import namespace="c11592e6-4a6e-4cc8-8d13-d4d78dcf4ea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1592e6-4a6e-4cc8-8d13-d4d78dcf4e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87449C-44A3-4F8C-A82F-AFCE8BC2C3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1592e6-4a6e-4cc8-8d13-d4d78dcf4e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9965F2-751D-4AD0-8776-406C6BB7A2DE}">
  <ds:schemaRefs>
    <ds:schemaRef ds:uri="http://schemas.microsoft.com/sharepoint/v3/contenttype/forms"/>
  </ds:schemaRefs>
</ds:datastoreItem>
</file>

<file path=customXml/itemProps3.xml><?xml version="1.0" encoding="utf-8"?>
<ds:datastoreItem xmlns:ds="http://schemas.openxmlformats.org/officeDocument/2006/customXml" ds:itemID="{02E9A4DF-59B7-4A05-B4F3-296BF4CBBB0B}">
  <ds:schemaRefs>
    <ds:schemaRef ds:uri="http://www.w3.org/XML/1998/namespace"/>
    <ds:schemaRef ds:uri="http://purl.org/dc/terms/"/>
    <ds:schemaRef ds:uri="http://purl.org/dc/elements/1.1/"/>
    <ds:schemaRef ds:uri="http://schemas.microsoft.com/office/2006/metadata/properties"/>
    <ds:schemaRef ds:uri="c11592e6-4a6e-4cc8-8d13-d4d78dcf4ea8"/>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8619</TotalTime>
  <Words>5061</Words>
  <Application>Microsoft Office PowerPoint</Application>
  <PresentationFormat>Widescreen</PresentationFormat>
  <Paragraphs>432</Paragraphs>
  <Slides>29</Slides>
  <Notes>29</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Calibri</vt:lpstr>
      <vt:lpstr>Consolas</vt:lpstr>
      <vt:lpstr>Gotham Book</vt:lpstr>
      <vt:lpstr>Gotham Light</vt:lpstr>
      <vt:lpstr>Gotham Medium</vt:lpstr>
      <vt:lpstr>Lucida Grande</vt:lpstr>
      <vt:lpstr>Montserrat</vt:lpstr>
      <vt:lpstr>Myriad Pro</vt:lpstr>
      <vt:lpstr>Myriad Pro Light</vt:lpstr>
      <vt:lpstr>Roboto Mono</vt:lpstr>
      <vt:lpstr>Wingdings</vt:lpstr>
      <vt:lpstr>Wingdings 3</vt:lpstr>
      <vt:lpstr>Pluralsight default theme</vt:lpstr>
      <vt:lpstr>Microsoft Azure Administrator: Implement Backup and Recovery</vt:lpstr>
      <vt:lpstr>Course Coverage of Certification Objectives </vt:lpstr>
      <vt:lpstr>Exercise Files</vt:lpstr>
      <vt:lpstr>Business Continuity and Disaster Recovery</vt:lpstr>
      <vt:lpstr>Backup and  Disaster Recovery Options in Azure</vt:lpstr>
      <vt:lpstr>Recovery Service Vault</vt:lpstr>
      <vt:lpstr>PowerPoint Presentation</vt:lpstr>
      <vt:lpstr>Azure Backup</vt:lpstr>
      <vt:lpstr>Backup Policy</vt:lpstr>
      <vt:lpstr>PowerPoint Presentation</vt:lpstr>
      <vt:lpstr>Backup Agents</vt:lpstr>
      <vt:lpstr>Azure VM Backup Architecture</vt:lpstr>
      <vt:lpstr>PowerPoint Presentation</vt:lpstr>
      <vt:lpstr>Azure VM Restore Options</vt:lpstr>
      <vt:lpstr>PowerPoint Presentation</vt:lpstr>
      <vt:lpstr>PowerPoint Presentation</vt:lpstr>
      <vt:lpstr>Azure Files Backup</vt:lpstr>
      <vt:lpstr>PowerPoint Presentation</vt:lpstr>
      <vt:lpstr>Configure Azure Backup Reports</vt:lpstr>
      <vt:lpstr>PowerPoint Presentation</vt:lpstr>
      <vt:lpstr>Implementing Azure Site Recovery</vt:lpstr>
      <vt:lpstr>Implementing Azure Site Recovery</vt:lpstr>
      <vt:lpstr>PowerPoint Presentation</vt:lpstr>
      <vt:lpstr>Azure Site Recovery Topology</vt:lpstr>
      <vt:lpstr>Azure Site Recovery Topology</vt:lpstr>
      <vt:lpstr>PowerPoint Presentation</vt:lpstr>
      <vt:lpstr>PowerPoint Presentation</vt:lpstr>
      <vt:lpstr>PowerPoint Presentation</vt:lpstr>
      <vt:lpstr>For Further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Administrator: Manage Storage Accounts</dc:title>
  <dc:creator>Michael Bender</dc:creator>
  <cp:lastModifiedBy>Michael Bender</cp:lastModifiedBy>
  <cp:revision>47</cp:revision>
  <dcterms:created xsi:type="dcterms:W3CDTF">2020-09-22T00:55:25Z</dcterms:created>
  <dcterms:modified xsi:type="dcterms:W3CDTF">2020-10-15T15:28:33Z</dcterms:modified>
</cp:coreProperties>
</file>