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5DCC-C97F-4BAC-9B2F-761C13426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CCE75-7F31-444A-A79E-6B84C003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9E3B-0BBF-412E-80A9-40C2E6CD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F6B0-B8D4-4352-A5C1-CAC4D7376098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FDC63-E66A-46D0-B04B-EFEBABE04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F687-4710-4821-9BB3-0CEFCF8D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64C-548E-47F3-8FB3-27ACE968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6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EC42-5375-4091-8623-73F33916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53C9E-380F-48D1-B084-CE2981592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9907-CB2C-43D7-BA3F-BBFFE29B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F6B0-B8D4-4352-A5C1-CAC4D7376098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10BE-F23C-4A10-887F-B4C0E512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061D-BECF-4631-92CB-A9C3AE19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64C-548E-47F3-8FB3-27ACE968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2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AF4A3-1064-4FBC-8E5F-9AD55CE65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58009-7F87-4C1C-88A2-FF76B50D4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10E5-F236-47EE-A418-9D813732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F6B0-B8D4-4352-A5C1-CAC4D7376098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83E4-20AC-498D-9264-6EBEDB37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E3D4-99CD-43B7-9C05-746FF089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64C-548E-47F3-8FB3-27ACE968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9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2638-7A9E-4570-8A33-82F9E03B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54F08-1796-4A2F-AED3-8A9C72E0C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7585-AAE9-4E41-B0CD-07F194E3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F6B0-B8D4-4352-A5C1-CAC4D7376098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0AA13-EB8B-48AB-8190-B05B78E76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D87D1-E5DE-447E-B81A-576E3FA2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64C-548E-47F3-8FB3-27ACE968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9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6130-AD9B-4EDC-89F6-676E1656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04D83-29CB-44C6-BCBA-A6EA1AECE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23E3C-54DE-4810-B82E-3D958321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F6B0-B8D4-4352-A5C1-CAC4D7376098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68C11-2D7B-4BC1-856A-0CBB934D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F5527-81CC-415F-A1D3-1CB712A2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64C-548E-47F3-8FB3-27ACE968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8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47A7-29F4-497D-8ADC-B7EB038B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92FF-6D47-4FD5-8017-59B01F06B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D34C3-69A4-497F-8B0E-BFB036F02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912EA-65C4-4C77-81AB-F6C23D71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F6B0-B8D4-4352-A5C1-CAC4D7376098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3FC95-3F73-425E-B3B7-A8315A07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E62B2-1884-403D-B82A-E1F600B9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64C-548E-47F3-8FB3-27ACE968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A634-7A34-4420-B145-FA2D9A77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19980-30F6-42BF-87F3-173230C8D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48368-7CC1-4A21-87C4-C55434191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32E2E-C683-4778-A953-860A74B4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6F316-E6FD-47D6-BF40-66160D6FB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83CC0-8FDF-49DC-8DB3-3750707E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F6B0-B8D4-4352-A5C1-CAC4D7376098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F7ED4-18A9-42BC-A85E-D293AE05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81197-3E5E-4ADB-B334-2D367F5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64C-548E-47F3-8FB3-27ACE968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3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7993D-B213-40B2-B4CD-46FF7AA4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67097-C0A2-4312-955E-AF520E5C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F6B0-B8D4-4352-A5C1-CAC4D7376098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6CD5B-9961-4766-B28B-50B8BA3C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802BB-3BA1-47D0-B918-E4BDC001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64C-548E-47F3-8FB3-27ACE968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CD2DAF-B0BA-4ABC-8140-3249731D8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F6B0-B8D4-4352-A5C1-CAC4D7376098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E37DA-D19D-4990-9448-8CC44A1A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98FF8-7BDA-4413-A13C-9E0D2B12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64C-548E-47F3-8FB3-27ACE968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FBB0-C91D-4FF8-A002-5888D3AF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A8AE-C5AD-4AA9-8F2F-08CCC46EE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94977-7525-481F-BEBA-29CC7A310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C88B1-7E61-45F1-8931-197A8058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F6B0-B8D4-4352-A5C1-CAC4D7376098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F00DB-01FB-4B89-A61D-9A90532D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3F3B3-701C-4FB8-9E06-C6D51B0E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64C-548E-47F3-8FB3-27ACE968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3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EA5A-46F1-4406-ACE4-ABB3466C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FD45D-6030-4769-935B-CDAFA5FCB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925DF-C85B-4E66-ADA2-4173BCF40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76318-8B70-485B-9D54-0811EC20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F6B0-B8D4-4352-A5C1-CAC4D7376098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97F3-7201-440C-97BA-38E9FF1C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26119-C524-4141-8351-CFC68F64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D364C-548E-47F3-8FB3-27ACE968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5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E5F74-BA00-4843-A29B-568891AE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3B6CD-6056-4481-95CE-7D875F975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FE822-646D-46F4-A41B-6BA76585F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0F6B0-B8D4-4352-A5C1-CAC4D7376098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0FF38-C5F4-49B1-ACF8-8A298532D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59F41-358C-495B-B655-26CF347C2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D364C-548E-47F3-8FB3-27ACE9688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7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7E68-E837-437D-BAED-E0FF9D60D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Lost your Focus? Personal </a:t>
            </a:r>
            <a:r>
              <a:rPr lang="en-US" dirty="0" err="1"/>
              <a:t>KanBan</a:t>
            </a:r>
            <a:r>
              <a:rPr lang="en-US" dirty="0"/>
              <a:t> to the Rescue!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3FED6-72E1-4063-ADDD-C308F959F5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Bender</a:t>
            </a:r>
          </a:p>
          <a:p>
            <a:r>
              <a:rPr lang="en-US" dirty="0"/>
              <a:t>Principal Author Evangelist – Pluralsight</a:t>
            </a:r>
          </a:p>
          <a:p>
            <a:r>
              <a:rPr lang="en-US" dirty="0"/>
              <a:t>@michaelbender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291AB-B416-4B71-AABD-4A518EC49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3348" y="4503077"/>
            <a:ext cx="481671" cy="42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1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r trek multitasking GIF">
            <a:extLst>
              <a:ext uri="{FF2B5EF4-FFF2-40B4-BE49-F238E27FC236}">
                <a16:creationId xmlns:a16="http://schemas.microsoft.com/office/drawing/2014/main" id="{AE38E9CD-9AAE-46AB-889C-42492B5DDAA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19325"/>
            <a:ext cx="32004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52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81883D-1FB7-4E7D-A554-BC088B17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8E596-9E9E-4A3C-A90A-5479BF940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DFAB1D-5FAC-44B5-BC74-EDCC865D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7FFCC-C09D-432E-8860-E3C908231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57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Lost your Focus? Personal KanBan to the Rescue!</vt:lpstr>
      <vt:lpstr>PowerPoint Presentation</vt:lpstr>
      <vt:lpstr>Q &amp; 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Lost your Focus? Personal KanBan to the Rescue!</dc:title>
  <dc:creator>Michael Bender</dc:creator>
  <cp:lastModifiedBy>Michael Bender</cp:lastModifiedBy>
  <cp:revision>2</cp:revision>
  <dcterms:created xsi:type="dcterms:W3CDTF">2021-10-01T13:38:44Z</dcterms:created>
  <dcterms:modified xsi:type="dcterms:W3CDTF">2021-10-01T14:43:54Z</dcterms:modified>
</cp:coreProperties>
</file>