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5667</TotalTime>
  <Words>0</Words>
  <Application>Microsoft Office PowerPoint</Application>
  <PresentationFormat>Widescreen</PresentationFormat>
  <Paragraphs>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James Petty</cp:lastModifiedBy>
  <cp:revision>18</cp:revision>
  <dcterms:created xsi:type="dcterms:W3CDTF">2020-10-05T21:13:15Z</dcterms:created>
  <dcterms:modified xsi:type="dcterms:W3CDTF">2022-03-28T00:30:40Z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