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1F092E-EE01-4D0E-BCD2-A07212A4CA6E}" v="11" dt="2021-02-23T17:20:15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96" y="3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sv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screen shot of a computer&#10;&#10;Description automatically generated">
            <a:extLst>
              <a:ext uri="{FF2B5EF4-FFF2-40B4-BE49-F238E27FC236}">
                <a16:creationId xmlns:a16="http://schemas.microsoft.com/office/drawing/2014/main" id="{F1AB2C95-16FC-48F5-843F-958A785E9224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-6993" y="6105401"/>
            <a:ext cx="12192000" cy="80451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4/4/2023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1CF6BFE-1C36-4BBB-8893-34134FCA6E38}"/>
              </a:ext>
            </a:extLst>
          </p:cNvPr>
          <p:cNvSpPr/>
          <p:nvPr userDrawn="1"/>
        </p:nvSpPr>
        <p:spPr>
          <a:xfrm>
            <a:off x="4240693" y="6179700"/>
            <a:ext cx="3149722" cy="58477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cap="none" spc="0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#PSHSummit</a:t>
            </a:r>
          </a:p>
        </p:txBody>
      </p:sp>
      <p:sp>
        <p:nvSpPr>
          <p:cNvPr id="8" name="Rectangle 7"/>
          <p:cNvSpPr/>
          <p:nvPr/>
        </p:nvSpPr>
        <p:spPr>
          <a:xfrm>
            <a:off x="10438015" y="5275299"/>
            <a:ext cx="1482436" cy="58042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026" name="Picture 2" descr="See the source image">
            <a:extLst>
              <a:ext uri="{FF2B5EF4-FFF2-40B4-BE49-F238E27FC236}">
                <a16:creationId xmlns:a16="http://schemas.microsoft.com/office/drawing/2014/main" id="{B7979B00-451E-44BA-B3D6-8140AC51D90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51" y="6212412"/>
            <a:ext cx="1482436" cy="5225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1E22FE05-6583-4772-B050-89EDD70D2994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0869703" y="6209241"/>
            <a:ext cx="1157639" cy="52569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D9DB61D5-B9B5-4E96-A2E9-70AE3404BD6B}"/>
              </a:ext>
            </a:extLst>
          </p:cNvPr>
          <p:cNvSpPr/>
          <p:nvPr/>
        </p:nvSpPr>
        <p:spPr>
          <a:xfrm>
            <a:off x="800100" y="0"/>
            <a:ext cx="11391900" cy="61150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296953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F7FF22093805478C1AC3DECA046AE2" ma:contentTypeVersion="8" ma:contentTypeDescription="Create a new document." ma:contentTypeScope="" ma:versionID="355f70b62edaa6431edc676a4e077378">
  <xsd:schema xmlns:xsd="http://www.w3.org/2001/XMLSchema" xmlns:xs="http://www.w3.org/2001/XMLSchema" xmlns:p="http://schemas.microsoft.com/office/2006/metadata/properties" xmlns:ns3="645951c4-77b2-4271-8f10-a0d3c1e36172" xmlns:ns4="4999cf13-cb53-4a3d-a90e-c2f6e51a4028" targetNamespace="http://schemas.microsoft.com/office/2006/metadata/properties" ma:root="true" ma:fieldsID="2227e73c82c8b7740b460282c33c29e7" ns3:_="" ns4:_="">
    <xsd:import namespace="645951c4-77b2-4271-8f10-a0d3c1e36172"/>
    <xsd:import namespace="4999cf13-cb53-4a3d-a90e-c2f6e51a4028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45951c4-77b2-4271-8f10-a0d3c1e3617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999cf13-cb53-4a3d-a90e-c2f6e51a4028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C22064C-1319-48D9-99A8-E6155754BCC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2A6475F-74BE-49E2-AA53-D5190570A614}">
  <ds:schemaRefs>
    <ds:schemaRef ds:uri="645951c4-77b2-4271-8f10-a0d3c1e36172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4999cf13-cb53-4a3d-a90e-c2f6e51a4028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7B8DF68D-5FB3-440F-B135-BC13D85A75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45951c4-77b2-4271-8f10-a0d3c1e36172"/>
    <ds:schemaRef ds:uri="4999cf13-cb53-4a3d-a90e-c2f6e51a402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5667</TotalTime>
  <Words>0</Words>
  <Application>Microsoft Office PowerPoint</Application>
  <PresentationFormat>Widescreen</PresentationFormat>
  <Paragraphs>0</Paragraphs>
  <Slides>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notes</dc:title>
  <dc:creator>James Petty</dc:creator>
  <cp:lastModifiedBy>Michael Bender</cp:lastModifiedBy>
  <cp:revision>18</cp:revision>
  <dcterms:created xsi:type="dcterms:W3CDTF">2020-10-05T21:13:15Z</dcterms:created>
  <dcterms:modified xsi:type="dcterms:W3CDTF">2023-04-04T15:06:40Z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0x010100F4F7FF22093805478C1AC3DECA046AE2</vt:lpwstr>
  </property>
</Properties>
</file>