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F092E-EE01-4D0E-BCD2-A07212A4CA6E}" v="11" dt="2021-02-23T17:20:15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1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6993" y="6105401"/>
            <a:ext cx="12192000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4240693" y="6179700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8015" y="5275299"/>
            <a:ext cx="1482436" cy="580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69703" y="6209241"/>
            <a:ext cx="1157639" cy="5256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DB61D5-B9B5-4E96-A2E9-70AE3404BD6B}"/>
              </a:ext>
            </a:extLst>
          </p:cNvPr>
          <p:cNvSpPr/>
          <p:nvPr/>
        </p:nvSpPr>
        <p:spPr>
          <a:xfrm>
            <a:off x="800100" y="0"/>
            <a:ext cx="11391900" cy="611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969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B8DF68D-5FB3-440F-B135-BC13D85A7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951c4-77b2-4271-8f10-a0d3c1e36172"/>
    <ds:schemaRef ds:uri="4999cf13-cb53-4a3d-a90e-c2f6e51a4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5668</TotalTime>
  <Words>0</Words>
  <Application>Microsoft Office PowerPoint</Application>
  <PresentationFormat>Widescreen</PresentationFormat>
  <Paragraphs>0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Michael Bender</cp:lastModifiedBy>
  <cp:revision>18</cp:revision>
  <dcterms:created xsi:type="dcterms:W3CDTF">2020-10-05T21:13:15Z</dcterms:created>
  <dcterms:modified xsi:type="dcterms:W3CDTF">2023-04-16T16:54:13Z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</Properties>
</file>