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6"/>
  </p:notesMasterIdLst>
  <p:sldIdLst>
    <p:sldId id="257" r:id="rId2"/>
    <p:sldId id="4657" r:id="rId3"/>
    <p:sldId id="1912" r:id="rId4"/>
    <p:sldId id="4652" r:id="rId5"/>
    <p:sldId id="4618" r:id="rId6"/>
    <p:sldId id="4634" r:id="rId7"/>
    <p:sldId id="4646" r:id="rId8"/>
    <p:sldId id="4651" r:id="rId9"/>
    <p:sldId id="4655" r:id="rId10"/>
    <p:sldId id="4636" r:id="rId11"/>
    <p:sldId id="4656" r:id="rId12"/>
    <p:sldId id="4653" r:id="rId13"/>
    <p:sldId id="4658" r:id="rId14"/>
    <p:sldId id="155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" id="{A8D7B0BD-02B5-F641-8106-1F81A10ED379}">
          <p14:sldIdLst>
            <p14:sldId id="257"/>
            <p14:sldId id="4657"/>
            <p14:sldId id="1912"/>
            <p14:sldId id="4652"/>
            <p14:sldId id="4618"/>
            <p14:sldId id="4634"/>
            <p14:sldId id="4646"/>
            <p14:sldId id="4651"/>
            <p14:sldId id="4655"/>
            <p14:sldId id="4636"/>
            <p14:sldId id="4656"/>
            <p14:sldId id="4653"/>
            <p14:sldId id="4658"/>
            <p14:sldId id="15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7BB41-078C-4398-8F3F-B3FDD274583B}" v="97" dt="2019-08-10T14:08:53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59176" autoAdjust="0"/>
  </p:normalViewPr>
  <p:slideViewPr>
    <p:cSldViewPr snapToGrid="0" snapToObjects="1">
      <p:cViewPr varScale="1">
        <p:scale>
          <a:sx n="55" d="100"/>
          <a:sy n="55" d="100"/>
        </p:scale>
        <p:origin x="4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Bender" userId="1818b3665898d508" providerId="LiveId" clId="{C7463A5F-3749-4521-BB9A-F91C0EECE4BA}"/>
    <pc:docChg chg="undo custSel addSld modSld sldOrd delSection">
      <pc:chgData name="Michael Bender" userId="1818b3665898d508" providerId="LiveId" clId="{C7463A5F-3749-4521-BB9A-F91C0EECE4BA}" dt="2019-08-09T15:41:02.504" v="100" actId="14100"/>
      <pc:docMkLst>
        <pc:docMk/>
      </pc:docMkLst>
      <pc:sldChg chg="modSp">
        <pc:chgData name="Michael Bender" userId="1818b3665898d508" providerId="LiveId" clId="{C7463A5F-3749-4521-BB9A-F91C0EECE4BA}" dt="2019-08-09T13:31:52.162" v="0" actId="6549"/>
        <pc:sldMkLst>
          <pc:docMk/>
          <pc:sldMk cId="803373941" sldId="1556"/>
        </pc:sldMkLst>
        <pc:spChg chg="mod">
          <ac:chgData name="Michael Bender" userId="1818b3665898d508" providerId="LiveId" clId="{C7463A5F-3749-4521-BB9A-F91C0EECE4BA}" dt="2019-08-09T13:31:52.162" v="0" actId="6549"/>
          <ac:spMkLst>
            <pc:docMk/>
            <pc:sldMk cId="803373941" sldId="1556"/>
            <ac:spMk id="4" creationId="{00000000-0000-0000-0000-000000000000}"/>
          </ac:spMkLst>
        </pc:spChg>
      </pc:sldChg>
      <pc:sldChg chg="delSp modAnim">
        <pc:chgData name="Michael Bender" userId="1818b3665898d508" providerId="LiveId" clId="{C7463A5F-3749-4521-BB9A-F91C0EECE4BA}" dt="2019-08-09T13:39:39.947" v="13"/>
        <pc:sldMkLst>
          <pc:docMk/>
          <pc:sldMk cId="426611364" sldId="1912"/>
        </pc:sldMkLst>
        <pc:grpChg chg="del">
          <ac:chgData name="Michael Bender" userId="1818b3665898d508" providerId="LiveId" clId="{C7463A5F-3749-4521-BB9A-F91C0EECE4BA}" dt="2019-08-09T13:39:39.947" v="13"/>
          <ac:grpSpMkLst>
            <pc:docMk/>
            <pc:sldMk cId="426611364" sldId="1912"/>
            <ac:grpSpMk id="16" creationId="{7D09C500-BB15-4910-861B-8B1BAB8CF0DD}"/>
          </ac:grpSpMkLst>
        </pc:grpChg>
      </pc:sldChg>
      <pc:sldChg chg="addSp modSp">
        <pc:chgData name="Michael Bender" userId="1818b3665898d508" providerId="LiveId" clId="{C7463A5F-3749-4521-BB9A-F91C0EECE4BA}" dt="2019-08-09T15:41:02.504" v="100" actId="14100"/>
        <pc:sldMkLst>
          <pc:docMk/>
          <pc:sldMk cId="348049495" sldId="4636"/>
        </pc:sldMkLst>
        <pc:spChg chg="mod">
          <ac:chgData name="Michael Bender" userId="1818b3665898d508" providerId="LiveId" clId="{C7463A5F-3749-4521-BB9A-F91C0EECE4BA}" dt="2019-08-09T15:40:11.754" v="93" actId="27636"/>
          <ac:spMkLst>
            <pc:docMk/>
            <pc:sldMk cId="348049495" sldId="4636"/>
            <ac:spMk id="3" creationId="{CEE93677-2898-456F-AE22-0DCFC5A9C22C}"/>
          </ac:spMkLst>
        </pc:spChg>
        <pc:picChg chg="add mod">
          <ac:chgData name="Michael Bender" userId="1818b3665898d508" providerId="LiveId" clId="{C7463A5F-3749-4521-BB9A-F91C0EECE4BA}" dt="2019-08-09T15:41:02.504" v="100" actId="14100"/>
          <ac:picMkLst>
            <pc:docMk/>
            <pc:sldMk cId="348049495" sldId="4636"/>
            <ac:picMk id="4" creationId="{1F5AFF1C-C2FC-48AD-88AE-CD8150018437}"/>
          </ac:picMkLst>
        </pc:picChg>
      </pc:sldChg>
      <pc:sldChg chg="addSp delSp modSp modAnim">
        <pc:chgData name="Michael Bender" userId="1818b3665898d508" providerId="LiveId" clId="{C7463A5F-3749-4521-BB9A-F91C0EECE4BA}" dt="2019-08-09T13:40:49.481" v="18"/>
        <pc:sldMkLst>
          <pc:docMk/>
          <pc:sldMk cId="1403881437" sldId="4652"/>
        </pc:sldMkLst>
        <pc:grpChg chg="add mod">
          <ac:chgData name="Michael Bender" userId="1818b3665898d508" providerId="LiveId" clId="{C7463A5F-3749-4521-BB9A-F91C0EECE4BA}" dt="2019-08-09T13:40:38.095" v="17" actId="1076"/>
          <ac:grpSpMkLst>
            <pc:docMk/>
            <pc:sldMk cId="1403881437" sldId="4652"/>
            <ac:grpSpMk id="10" creationId="{277B920D-968C-4743-A770-FFEEDE7397DC}"/>
          </ac:grpSpMkLst>
        </pc:grpChg>
        <pc:picChg chg="add del mod">
          <ac:chgData name="Michael Bender" userId="1818b3665898d508" providerId="LiveId" clId="{C7463A5F-3749-4521-BB9A-F91C0EECE4BA}" dt="2019-08-09T13:38:02.096" v="6" actId="478"/>
          <ac:picMkLst>
            <pc:docMk/>
            <pc:sldMk cId="1403881437" sldId="4652"/>
            <ac:picMk id="2" creationId="{BCCDC046-F8F5-43F2-A989-103ABDEA3DB5}"/>
          </ac:picMkLst>
        </pc:picChg>
        <pc:picChg chg="add mod">
          <ac:chgData name="Michael Bender" userId="1818b3665898d508" providerId="LiveId" clId="{C7463A5F-3749-4521-BB9A-F91C0EECE4BA}" dt="2019-08-09T13:38:13.510" v="9" actId="1076"/>
          <ac:picMkLst>
            <pc:docMk/>
            <pc:sldMk cId="1403881437" sldId="4652"/>
            <ac:picMk id="3" creationId="{BBB6C3AD-940C-436E-92B4-D54F33984F26}"/>
          </ac:picMkLst>
        </pc:picChg>
      </pc:sldChg>
      <pc:sldChg chg="modSp">
        <pc:chgData name="Michael Bender" userId="1818b3665898d508" providerId="LiveId" clId="{C7463A5F-3749-4521-BB9A-F91C0EECE4BA}" dt="2019-08-09T15:03:24.552" v="61" actId="20577"/>
        <pc:sldMkLst>
          <pc:docMk/>
          <pc:sldMk cId="3745737934" sldId="4654"/>
        </pc:sldMkLst>
        <pc:spChg chg="mod">
          <ac:chgData name="Michael Bender" userId="1818b3665898d508" providerId="LiveId" clId="{C7463A5F-3749-4521-BB9A-F91C0EECE4BA}" dt="2019-08-09T15:03:24.552" v="61" actId="20577"/>
          <ac:spMkLst>
            <pc:docMk/>
            <pc:sldMk cId="3745737934" sldId="4654"/>
            <ac:spMk id="12" creationId="{79D5075E-16FF-4D75-98C9-E9D6EA03427B}"/>
          </ac:spMkLst>
        </pc:spChg>
      </pc:sldChg>
      <pc:sldChg chg="ord">
        <pc:chgData name="Michael Bender" userId="1818b3665898d508" providerId="LiveId" clId="{C7463A5F-3749-4521-BB9A-F91C0EECE4BA}" dt="2019-08-09T13:50:40.631" v="19"/>
        <pc:sldMkLst>
          <pc:docMk/>
          <pc:sldMk cId="761163648" sldId="4655"/>
        </pc:sldMkLst>
      </pc:sldChg>
      <pc:sldChg chg="add">
        <pc:chgData name="Michael Bender" userId="1818b3665898d508" providerId="LiveId" clId="{C7463A5F-3749-4521-BB9A-F91C0EECE4BA}" dt="2019-08-09T15:39:31.676" v="62"/>
        <pc:sldMkLst>
          <pc:docMk/>
          <pc:sldMk cId="3919851096" sldId="4656"/>
        </pc:sldMkLst>
      </pc:sldChg>
    </pc:docChg>
  </pc:docChgLst>
  <pc:docChgLst>
    <pc:chgData name="Michael Bender" userId="1818b3665898d508" providerId="LiveId" clId="{1AE7BB41-078C-4398-8F3F-B3FDD274583B}"/>
    <pc:docChg chg="undo custSel addSld delSld modSld delSection modSection">
      <pc:chgData name="Michael Bender" userId="1818b3665898d508" providerId="LiveId" clId="{1AE7BB41-078C-4398-8F3F-B3FDD274583B}" dt="2019-08-10T14:08:53.345" v="217"/>
      <pc:docMkLst>
        <pc:docMk/>
      </pc:docMkLst>
      <pc:sldChg chg="modSp">
        <pc:chgData name="Michael Bender" userId="1818b3665898d508" providerId="LiveId" clId="{1AE7BB41-078C-4398-8F3F-B3FDD274583B}" dt="2019-08-10T14:07:26.115" v="216" actId="14100"/>
        <pc:sldMkLst>
          <pc:docMk/>
          <pc:sldMk cId="595910384" sldId="257"/>
        </pc:sldMkLst>
        <pc:spChg chg="mod">
          <ac:chgData name="Michael Bender" userId="1818b3665898d508" providerId="LiveId" clId="{1AE7BB41-078C-4398-8F3F-B3FDD274583B}" dt="2019-08-10T14:07:18.908" v="215" actId="14100"/>
          <ac:spMkLst>
            <pc:docMk/>
            <pc:sldMk cId="595910384" sldId="257"/>
            <ac:spMk id="2" creationId="{9A33B2F1-A11F-4D2A-B5B8-F615E94CD8EF}"/>
          </ac:spMkLst>
        </pc:spChg>
        <pc:spChg chg="mod">
          <ac:chgData name="Michael Bender" userId="1818b3665898d508" providerId="LiveId" clId="{1AE7BB41-078C-4398-8F3F-B3FDD274583B}" dt="2019-08-10T14:07:26.115" v="216" actId="14100"/>
          <ac:spMkLst>
            <pc:docMk/>
            <pc:sldMk cId="595910384" sldId="257"/>
            <ac:spMk id="4" creationId="{00000000-0000-0000-0000-000000000000}"/>
          </ac:spMkLst>
        </pc:spChg>
      </pc:sldChg>
      <pc:sldChg chg="addSp modSp">
        <pc:chgData name="Michael Bender" userId="1818b3665898d508" providerId="LiveId" clId="{1AE7BB41-078C-4398-8F3F-B3FDD274583B}" dt="2019-08-10T13:39:55.012" v="88" actId="1076"/>
        <pc:sldMkLst>
          <pc:docMk/>
          <pc:sldMk cId="803373941" sldId="1556"/>
        </pc:sldMkLst>
        <pc:spChg chg="add mod">
          <ac:chgData name="Michael Bender" userId="1818b3665898d508" providerId="LiveId" clId="{1AE7BB41-078C-4398-8F3F-B3FDD274583B}" dt="2019-08-10T13:36:58.032" v="85" actId="255"/>
          <ac:spMkLst>
            <pc:docMk/>
            <pc:sldMk cId="803373941" sldId="1556"/>
            <ac:spMk id="2" creationId="{A25C7F4B-1BEC-4EC9-9305-4B1B19C19D91}"/>
          </ac:spMkLst>
        </pc:spChg>
        <pc:picChg chg="add mod">
          <ac:chgData name="Michael Bender" userId="1818b3665898d508" providerId="LiveId" clId="{1AE7BB41-078C-4398-8F3F-B3FDD274583B}" dt="2019-08-10T13:39:55.012" v="88" actId="1076"/>
          <ac:picMkLst>
            <pc:docMk/>
            <pc:sldMk cId="803373941" sldId="1556"/>
            <ac:picMk id="5" creationId="{328A09F5-51C2-4CCC-B054-40CB7E542950}"/>
          </ac:picMkLst>
        </pc:picChg>
      </pc:sldChg>
      <pc:sldChg chg="addSp delSp modSp modAnim">
        <pc:chgData name="Michael Bender" userId="1818b3665898d508" providerId="LiveId" clId="{1AE7BB41-078C-4398-8F3F-B3FDD274583B}" dt="2019-08-10T14:04:15.422" v="147"/>
        <pc:sldMkLst>
          <pc:docMk/>
          <pc:sldMk cId="426611364" sldId="1912"/>
        </pc:sldMkLst>
        <pc:spChg chg="mod">
          <ac:chgData name="Michael Bender" userId="1818b3665898d508" providerId="LiveId" clId="{1AE7BB41-078C-4398-8F3F-B3FDD274583B}" dt="2019-08-10T14:02:42.159" v="141" actId="255"/>
          <ac:spMkLst>
            <pc:docMk/>
            <pc:sldMk cId="426611364" sldId="1912"/>
            <ac:spMk id="6" creationId="{00000000-0000-0000-0000-000000000000}"/>
          </ac:spMkLst>
        </pc:spChg>
        <pc:spChg chg="mod">
          <ac:chgData name="Michael Bender" userId="1818b3665898d508" providerId="LiveId" clId="{1AE7BB41-078C-4398-8F3F-B3FDD274583B}" dt="2019-08-10T14:01:54.682" v="96" actId="20577"/>
          <ac:spMkLst>
            <pc:docMk/>
            <pc:sldMk cId="426611364" sldId="1912"/>
            <ac:spMk id="17" creationId="{00000000-0000-0000-0000-000000000000}"/>
          </ac:spMkLst>
        </pc:spChg>
        <pc:grpChg chg="add mod">
          <ac:chgData name="Michael Bender" userId="1818b3665898d508" providerId="LiveId" clId="{1AE7BB41-078C-4398-8F3F-B3FDD274583B}" dt="2019-08-10T14:04:07.026" v="146" actId="1076"/>
          <ac:grpSpMkLst>
            <pc:docMk/>
            <pc:sldMk cId="426611364" sldId="1912"/>
            <ac:grpSpMk id="12" creationId="{5C10F7AE-FC5B-462F-BC54-BAAC2C0661CA}"/>
          </ac:grpSpMkLst>
        </pc:grpChg>
        <pc:picChg chg="add del mod">
          <ac:chgData name="Michael Bender" userId="1818b3665898d508" providerId="LiveId" clId="{1AE7BB41-078C-4398-8F3F-B3FDD274583B}" dt="2019-08-10T14:03:20.520" v="142" actId="1076"/>
          <ac:picMkLst>
            <pc:docMk/>
            <pc:sldMk cId="426611364" sldId="1912"/>
            <ac:picMk id="11" creationId="{A5C448F5-C7A6-43B4-BB12-A637D40FFBC9}"/>
          </ac:picMkLst>
        </pc:picChg>
      </pc:sldChg>
      <pc:sldChg chg="modTransition">
        <pc:chgData name="Michael Bender" userId="1818b3665898d508" providerId="LiveId" clId="{1AE7BB41-078C-4398-8F3F-B3FDD274583B}" dt="2019-08-10T14:08:53.345" v="217"/>
        <pc:sldMkLst>
          <pc:docMk/>
          <pc:sldMk cId="756497963" sldId="4618"/>
        </pc:sldMkLst>
      </pc:sldChg>
      <pc:sldChg chg="modTransition">
        <pc:chgData name="Michael Bender" userId="1818b3665898d508" providerId="LiveId" clId="{1AE7BB41-078C-4398-8F3F-B3FDD274583B}" dt="2019-08-10T14:08:53.345" v="217"/>
        <pc:sldMkLst>
          <pc:docMk/>
          <pc:sldMk cId="4270659762" sldId="4634"/>
        </pc:sldMkLst>
      </pc:sldChg>
      <pc:sldChg chg="modTransition">
        <pc:chgData name="Michael Bender" userId="1818b3665898d508" providerId="LiveId" clId="{1AE7BB41-078C-4398-8F3F-B3FDD274583B}" dt="2019-08-10T14:08:53.345" v="217"/>
        <pc:sldMkLst>
          <pc:docMk/>
          <pc:sldMk cId="348049495" sldId="4636"/>
        </pc:sldMkLst>
      </pc:sldChg>
      <pc:sldChg chg="modTransition">
        <pc:chgData name="Michael Bender" userId="1818b3665898d508" providerId="LiveId" clId="{1AE7BB41-078C-4398-8F3F-B3FDD274583B}" dt="2019-08-10T14:08:53.345" v="217"/>
        <pc:sldMkLst>
          <pc:docMk/>
          <pc:sldMk cId="3841092378" sldId="4646"/>
        </pc:sldMkLst>
      </pc:sldChg>
      <pc:sldChg chg="modTransition">
        <pc:chgData name="Michael Bender" userId="1818b3665898d508" providerId="LiveId" clId="{1AE7BB41-078C-4398-8F3F-B3FDD274583B}" dt="2019-08-10T14:08:53.345" v="217"/>
        <pc:sldMkLst>
          <pc:docMk/>
          <pc:sldMk cId="2020421302" sldId="4651"/>
        </pc:sldMkLst>
      </pc:sldChg>
      <pc:sldChg chg="modSp modAnim">
        <pc:chgData name="Michael Bender" userId="1818b3665898d508" providerId="LiveId" clId="{1AE7BB41-078C-4398-8F3F-B3FDD274583B}" dt="2019-08-10T13:12:11.344" v="14"/>
        <pc:sldMkLst>
          <pc:docMk/>
          <pc:sldMk cId="1403881437" sldId="4652"/>
        </pc:sldMkLst>
        <pc:spChg chg="mod">
          <ac:chgData name="Michael Bender" userId="1818b3665898d508" providerId="LiveId" clId="{1AE7BB41-078C-4398-8F3F-B3FDD274583B}" dt="2019-08-10T13:09:45.624" v="2" actId="14100"/>
          <ac:spMkLst>
            <pc:docMk/>
            <pc:sldMk cId="1403881437" sldId="4652"/>
            <ac:spMk id="6" creationId="{00000000-0000-0000-0000-000000000000}"/>
          </ac:spMkLst>
        </pc:spChg>
      </pc:sldChg>
      <pc:sldChg chg="modTransition">
        <pc:chgData name="Michael Bender" userId="1818b3665898d508" providerId="LiveId" clId="{1AE7BB41-078C-4398-8F3F-B3FDD274583B}" dt="2019-08-10T14:08:53.345" v="217"/>
        <pc:sldMkLst>
          <pc:docMk/>
          <pc:sldMk cId="1574037000" sldId="4653"/>
        </pc:sldMkLst>
      </pc:sldChg>
      <pc:sldChg chg="modSp del">
        <pc:chgData name="Michael Bender" userId="1818b3665898d508" providerId="LiveId" clId="{1AE7BB41-078C-4398-8F3F-B3FDD274583B}" dt="2019-08-10T13:40:41.961" v="89" actId="2696"/>
        <pc:sldMkLst>
          <pc:docMk/>
          <pc:sldMk cId="3745737934" sldId="4654"/>
        </pc:sldMkLst>
        <pc:spChg chg="mod">
          <ac:chgData name="Michael Bender" userId="1818b3665898d508" providerId="LiveId" clId="{1AE7BB41-078C-4398-8F3F-B3FDD274583B}" dt="2019-08-10T13:36:31.108" v="82"/>
          <ac:spMkLst>
            <pc:docMk/>
            <pc:sldMk cId="3745737934" sldId="4654"/>
            <ac:spMk id="12" creationId="{79D5075E-16FF-4D75-98C9-E9D6EA03427B}"/>
          </ac:spMkLst>
        </pc:spChg>
      </pc:sldChg>
      <pc:sldChg chg="modTransition">
        <pc:chgData name="Michael Bender" userId="1818b3665898d508" providerId="LiveId" clId="{1AE7BB41-078C-4398-8F3F-B3FDD274583B}" dt="2019-08-10T14:08:53.345" v="217"/>
        <pc:sldMkLst>
          <pc:docMk/>
          <pc:sldMk cId="761163648" sldId="4655"/>
        </pc:sldMkLst>
      </pc:sldChg>
      <pc:sldChg chg="modTransition">
        <pc:chgData name="Michael Bender" userId="1818b3665898d508" providerId="LiveId" clId="{1AE7BB41-078C-4398-8F3F-B3FDD274583B}" dt="2019-08-10T14:08:53.345" v="217"/>
        <pc:sldMkLst>
          <pc:docMk/>
          <pc:sldMk cId="3919851096" sldId="4656"/>
        </pc:sldMkLst>
      </pc:sldChg>
      <pc:sldChg chg="modSp add">
        <pc:chgData name="Michael Bender" userId="1818b3665898d508" providerId="LiveId" clId="{1AE7BB41-078C-4398-8F3F-B3FDD274583B}" dt="2019-08-10T13:24:36.146" v="79" actId="20577"/>
        <pc:sldMkLst>
          <pc:docMk/>
          <pc:sldMk cId="3095855818" sldId="4657"/>
        </pc:sldMkLst>
        <pc:spChg chg="mod">
          <ac:chgData name="Michael Bender" userId="1818b3665898d508" providerId="LiveId" clId="{1AE7BB41-078C-4398-8F3F-B3FDD274583B}" dt="2019-08-10T13:24:36.146" v="79" actId="20577"/>
          <ac:spMkLst>
            <pc:docMk/>
            <pc:sldMk cId="3095855818" sldId="4657"/>
            <ac:spMk id="2" creationId="{7443C536-E199-4127-977F-96BE82BF8F78}"/>
          </ac:spMkLst>
        </pc:spChg>
        <pc:spChg chg="mod">
          <ac:chgData name="Michael Bender" userId="1818b3665898d508" providerId="LiveId" clId="{1AE7BB41-078C-4398-8F3F-B3FDD274583B}" dt="2019-08-10T13:24:30.625" v="62" actId="122"/>
          <ac:spMkLst>
            <pc:docMk/>
            <pc:sldMk cId="3095855818" sldId="4657"/>
            <ac:spMk id="3" creationId="{6C74EBFC-AB92-479C-9472-12AD0139BA93}"/>
          </ac:spMkLst>
        </pc:spChg>
      </pc:sldChg>
      <pc:sldChg chg="addSp delSp modSp add del modTransition">
        <pc:chgData name="Michael Bender" userId="1818b3665898d508" providerId="LiveId" clId="{1AE7BB41-078C-4398-8F3F-B3FDD274583B}" dt="2019-08-10T13:24:11.928" v="57" actId="2696"/>
        <pc:sldMkLst>
          <pc:docMk/>
          <pc:sldMk cId="4156928358" sldId="4657"/>
        </pc:sldMkLst>
        <pc:spChg chg="del">
          <ac:chgData name="Michael Bender" userId="1818b3665898d508" providerId="LiveId" clId="{1AE7BB41-078C-4398-8F3F-B3FDD274583B}" dt="2019-08-10T13:23:33.443" v="19"/>
          <ac:spMkLst>
            <pc:docMk/>
            <pc:sldMk cId="4156928358" sldId="4657"/>
            <ac:spMk id="2" creationId="{53B0C9E8-76CB-420D-9D1B-5FEFFC1A6BFC}"/>
          </ac:spMkLst>
        </pc:spChg>
        <pc:spChg chg="del">
          <ac:chgData name="Michael Bender" userId="1818b3665898d508" providerId="LiveId" clId="{1AE7BB41-078C-4398-8F3F-B3FDD274583B}" dt="2019-08-10T13:23:33.443" v="19"/>
          <ac:spMkLst>
            <pc:docMk/>
            <pc:sldMk cId="4156928358" sldId="4657"/>
            <ac:spMk id="3" creationId="{B11395E8-EED4-4964-9810-8B242EF1146C}"/>
          </ac:spMkLst>
        </pc:spChg>
        <pc:spChg chg="add mod">
          <ac:chgData name="Michael Bender" userId="1818b3665898d508" providerId="LiveId" clId="{1AE7BB41-078C-4398-8F3F-B3FDD274583B}" dt="2019-08-10T13:24:09.660" v="56" actId="20577"/>
          <ac:spMkLst>
            <pc:docMk/>
            <pc:sldMk cId="4156928358" sldId="4657"/>
            <ac:spMk id="4" creationId="{571D0879-6939-41B4-873E-82BDBF642548}"/>
          </ac:spMkLst>
        </pc:spChg>
        <pc:spChg chg="add del mod">
          <ac:chgData name="Michael Bender" userId="1818b3665898d508" providerId="LiveId" clId="{1AE7BB41-078C-4398-8F3F-B3FDD274583B}" dt="2019-08-10T13:23:54.744" v="42"/>
          <ac:spMkLst>
            <pc:docMk/>
            <pc:sldMk cId="4156928358" sldId="4657"/>
            <ac:spMk id="5" creationId="{22ECAC27-27F0-49C0-AC8B-20043A11DEE2}"/>
          </ac:spMkLst>
        </pc:spChg>
        <pc:spChg chg="add mod">
          <ac:chgData name="Michael Bender" userId="1818b3665898d508" providerId="LiveId" clId="{1AE7BB41-078C-4398-8F3F-B3FDD274583B}" dt="2019-08-10T13:23:54.744" v="42"/>
          <ac:spMkLst>
            <pc:docMk/>
            <pc:sldMk cId="4156928358" sldId="4657"/>
            <ac:spMk id="6" creationId="{C89BA39B-3144-44CF-9419-710AD857B003}"/>
          </ac:spMkLst>
        </pc:spChg>
      </pc:sldChg>
      <pc:sldChg chg="add">
        <pc:chgData name="Michael Bender" userId="1818b3665898d508" providerId="LiveId" clId="{1AE7BB41-078C-4398-8F3F-B3FDD274583B}" dt="2019-08-10T13:33:35.185" v="81"/>
        <pc:sldMkLst>
          <pc:docMk/>
          <pc:sldMk cId="851910824" sldId="46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E9E9F-9AB5-4F19-B8B0-27B6A927657A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A70C0-1FB9-4142-806A-F836A0EC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A70C0-1FB9-4142-806A-F836A0EC11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demo of Deploying Azure Samples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42219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41943" eaLnBrk="0" hangingPunct="0">
              <a:defRPr/>
            </a:pPr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42219">
              <a:defRPr/>
            </a:pPr>
            <a:fld id="{9427A7F7-BB1E-479D-AFAA-B52F4D0C99F2}" type="datetime8">
              <a:rPr lang="en-US">
                <a:solidFill>
                  <a:prstClr val="black"/>
                </a:solidFill>
              </a:rPr>
              <a:pPr defTabSz="942219">
                <a:defRPr/>
              </a:pPr>
              <a:t>8/10/2019 9:08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42219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</a:rPr>
              <a:pPr defTabSz="942219">
                <a:defRPr/>
              </a:p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743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that, I thank you for being a great audience, and remember ‘With Great Power Comes Great </a:t>
            </a:r>
            <a:r>
              <a:rPr lang="en-US" dirty="0" err="1"/>
              <a:t>Responibility</a:t>
            </a:r>
            <a:r>
              <a:rPr lang="en-US" dirty="0"/>
              <a:t>.’ Secure your environments wisely.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61191">
              <a:defRPr/>
            </a:pPr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8931" defTabSz="941979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61191">
              <a:defRPr/>
            </a:pPr>
            <a:fld id="{38EEC551-8CDA-4EB6-89BB-2A86C9F091C8}" type="datetime8">
              <a:rPr lang="en-US">
                <a:solidFill>
                  <a:prstClr val="black"/>
                </a:solidFill>
                <a:latin typeface="Segoe UI" pitchFamily="34" charset="0"/>
              </a:rPr>
              <a:pPr defTabSz="961191">
                <a:defRPr/>
              </a:pPr>
              <a:t>8/10/2019 9:08 AM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61191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Segoe UI" pitchFamily="34" charset="0"/>
              </a:rPr>
              <a:pPr defTabSz="961191">
                <a:defRPr/>
              </a:pPr>
              <a:t>14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8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8/10/2019 10:03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D4B78-7C46-44E9-B12B-3118B496D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7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8/10/2019 9:08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EDE19E-13B9-41CB-9A7D-D53217D1A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iPhone Video</a:t>
            </a:r>
          </a:p>
          <a:p>
            <a:r>
              <a:rPr lang="en-US" dirty="0"/>
              <a:t>Dir</a:t>
            </a:r>
          </a:p>
          <a:p>
            <a:r>
              <a:rPr lang="en-US" dirty="0"/>
              <a:t>Cd to scripts</a:t>
            </a:r>
          </a:p>
          <a:p>
            <a:r>
              <a:rPr lang="en-US" dirty="0"/>
              <a:t>Run Script</a:t>
            </a:r>
          </a:p>
          <a:p>
            <a:r>
              <a:rPr lang="en-US" dirty="0"/>
              <a:t>Get-</a:t>
            </a:r>
            <a:r>
              <a:rPr lang="en-US" dirty="0" err="1"/>
              <a:t>AzVm</a:t>
            </a:r>
            <a:endParaRPr lang="en-US" dirty="0"/>
          </a:p>
          <a:p>
            <a:r>
              <a:rPr lang="en-US" dirty="0"/>
              <a:t>Switch to </a:t>
            </a:r>
            <a:r>
              <a:rPr lang="en-US" dirty="0" err="1"/>
              <a:t>AzCloudshell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A70C0-1FB9-4142-806A-F836A0EC11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7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#7</a:t>
            </a:r>
          </a:p>
          <a:p>
            <a:r>
              <a:rPr lang="en-US" dirty="0"/>
              <a:t>Start in scripts directory</a:t>
            </a:r>
          </a:p>
          <a:p>
            <a:endParaRPr lang="en-US" dirty="0"/>
          </a:p>
          <a:p>
            <a:r>
              <a:rPr lang="en-US" dirty="0"/>
              <a:t>Get-command </a:t>
            </a:r>
            <a:r>
              <a:rPr lang="en-US" dirty="0" err="1"/>
              <a:t>vi,nano,emacs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Get-command code</a:t>
            </a:r>
          </a:p>
          <a:p>
            <a:endParaRPr lang="en-US" dirty="0"/>
          </a:p>
          <a:p>
            <a:r>
              <a:rPr lang="en-US" dirty="0"/>
              <a:t>Code &lt;Script&gt; New-WinVm.ps1</a:t>
            </a:r>
          </a:p>
          <a:p>
            <a:r>
              <a:rPr lang="en-US" dirty="0"/>
              <a:t>Change subnet IP</a:t>
            </a:r>
          </a:p>
          <a:p>
            <a:endParaRPr lang="en-US" dirty="0"/>
          </a:p>
          <a:p>
            <a:r>
              <a:rPr lang="en-US" dirty="0"/>
              <a:t>Get-Module –</a:t>
            </a:r>
            <a:r>
              <a:rPr lang="en-US" dirty="0" err="1"/>
              <a:t>listAvailable</a:t>
            </a:r>
            <a:r>
              <a:rPr lang="en-US" dirty="0"/>
              <a:t> (</a:t>
            </a:r>
            <a:r>
              <a:rPr lang="en-US" dirty="0" err="1"/>
              <a:t>azureAD</a:t>
            </a:r>
            <a:r>
              <a:rPr lang="en-US" dirty="0"/>
              <a:t>&gt;SQL &amp; PS 6 modules)</a:t>
            </a:r>
          </a:p>
          <a:p>
            <a:endParaRPr lang="en-US" dirty="0"/>
          </a:p>
          <a:p>
            <a:r>
              <a:rPr lang="en-US" dirty="0"/>
              <a:t>Edit New-</a:t>
            </a:r>
            <a:r>
              <a:rPr lang="en-US" dirty="0" err="1"/>
              <a:t>LinVM</a:t>
            </a:r>
            <a:r>
              <a:rPr lang="en-US" dirty="0"/>
              <a:t> in code (local)</a:t>
            </a:r>
          </a:p>
          <a:p>
            <a:r>
              <a:rPr lang="en-US" dirty="0"/>
              <a:t>Show Azure Account extension</a:t>
            </a:r>
          </a:p>
          <a:p>
            <a:r>
              <a:rPr lang="en-US" dirty="0"/>
              <a:t>Show PowerShell Preview extension</a:t>
            </a:r>
          </a:p>
          <a:p>
            <a:endParaRPr lang="en-US" dirty="0"/>
          </a:p>
          <a:p>
            <a:r>
              <a:rPr lang="en-US" dirty="0"/>
              <a:t>Show code is connected to </a:t>
            </a:r>
          </a:p>
          <a:p>
            <a:r>
              <a:rPr lang="en-US" dirty="0"/>
              <a:t>Azure: Open Cloud Shell in Bash</a:t>
            </a:r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endParaRPr lang="en-US" dirty="0"/>
          </a:p>
          <a:p>
            <a:r>
              <a:rPr lang="en-US" dirty="0"/>
              <a:t>Cd Scripts</a:t>
            </a:r>
          </a:p>
          <a:p>
            <a:r>
              <a:rPr lang="en-US" dirty="0" err="1"/>
              <a:t>Uname</a:t>
            </a:r>
            <a:r>
              <a:rPr lang="en-US" dirty="0"/>
              <a:t> –a </a:t>
            </a:r>
          </a:p>
          <a:p>
            <a:r>
              <a:rPr lang="en-US" dirty="0"/>
              <a:t>Exit</a:t>
            </a:r>
          </a:p>
          <a:p>
            <a:endParaRPr lang="en-US" dirty="0"/>
          </a:p>
          <a:p>
            <a:r>
              <a:rPr lang="en-US" dirty="0"/>
              <a:t>Azure: Open PowerShell in cloud Shell</a:t>
            </a:r>
          </a:p>
          <a:p>
            <a:r>
              <a:rPr lang="en-US" dirty="0"/>
              <a:t>Dir</a:t>
            </a:r>
          </a:p>
          <a:p>
            <a:endParaRPr lang="en-US" dirty="0"/>
          </a:p>
          <a:p>
            <a:r>
              <a:rPr lang="en-US" dirty="0"/>
              <a:t>Move back to shell</a:t>
            </a:r>
          </a:p>
          <a:p>
            <a:endParaRPr lang="en-US" dirty="0"/>
          </a:p>
          <a:p>
            <a:r>
              <a:rPr lang="en-US" dirty="0"/>
              <a:t>Webpage: Features and Tools of Cloud Shell (Review)</a:t>
            </a:r>
          </a:p>
          <a:p>
            <a:endParaRPr lang="en-US" dirty="0"/>
          </a:p>
          <a:p>
            <a:r>
              <a:rPr lang="en-US" dirty="0"/>
              <a:t>Login to Linux VM using Portal copy (SSH)</a:t>
            </a:r>
          </a:p>
          <a:p>
            <a:endParaRPr lang="en-US" dirty="0"/>
          </a:p>
          <a:p>
            <a:r>
              <a:rPr lang="en-US" dirty="0"/>
              <a:t>Get-command –module </a:t>
            </a:r>
            <a:r>
              <a:rPr lang="en-US" dirty="0" err="1"/>
              <a:t>PSCloudShellUtility</a:t>
            </a:r>
            <a:endParaRPr lang="en-US" dirty="0"/>
          </a:p>
          <a:p>
            <a:r>
              <a:rPr lang="en-US" dirty="0"/>
              <a:t>Enable-</a:t>
            </a:r>
            <a:r>
              <a:rPr lang="en-US" dirty="0" err="1"/>
              <a:t>AzVmPSRemoting</a:t>
            </a:r>
            <a:r>
              <a:rPr lang="en-US" dirty="0"/>
              <a:t> into </a:t>
            </a:r>
            <a:r>
              <a:rPr lang="en-US" dirty="0" err="1"/>
              <a:t>WindowsVM</a:t>
            </a:r>
            <a:endParaRPr lang="en-US" dirty="0"/>
          </a:p>
          <a:p>
            <a:endParaRPr lang="en-US" dirty="0"/>
          </a:p>
          <a:p>
            <a:r>
              <a:rPr lang="en-US" dirty="0"/>
              <a:t>Enter-</a:t>
            </a:r>
            <a:r>
              <a:rPr lang="en-US" dirty="0" err="1"/>
              <a:t>AzVm</a:t>
            </a:r>
            <a:endParaRPr lang="en-US" dirty="0"/>
          </a:p>
          <a:p>
            <a:endParaRPr lang="en-US" dirty="0"/>
          </a:p>
          <a:p>
            <a:r>
              <a:rPr lang="en-US" dirty="0"/>
              <a:t>Cd c:</a:t>
            </a:r>
          </a:p>
          <a:p>
            <a:r>
              <a:rPr lang="en-US" dirty="0"/>
              <a:t>Dir</a:t>
            </a:r>
          </a:p>
          <a:p>
            <a:r>
              <a:rPr lang="en-US" dirty="0"/>
              <a:t>Cd ./windows</a:t>
            </a:r>
          </a:p>
          <a:p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Get-service</a:t>
            </a:r>
          </a:p>
          <a:p>
            <a:r>
              <a:rPr lang="en-US" dirty="0"/>
              <a:t>Exit</a:t>
            </a:r>
          </a:p>
          <a:p>
            <a:endParaRPr lang="en-US" dirty="0"/>
          </a:p>
          <a:p>
            <a:r>
              <a:rPr lang="en-US" dirty="0"/>
              <a:t>Got to </a:t>
            </a:r>
            <a:r>
              <a:rPr lang="en-US" dirty="0" err="1"/>
              <a:t>github</a:t>
            </a:r>
            <a:r>
              <a:rPr lang="en-US" dirty="0"/>
              <a:t> repo &amp; show stuff</a:t>
            </a:r>
          </a:p>
          <a:p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endParaRPr lang="en-US" dirty="0"/>
          </a:p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 clone &lt;</a:t>
            </a:r>
            <a:r>
              <a:rPr lang="en-US" dirty="0" err="1"/>
              <a:t>url</a:t>
            </a:r>
            <a:r>
              <a:rPr lang="en-US" dirty="0"/>
              <a:t> to repo&gt;</a:t>
            </a:r>
          </a:p>
          <a:p>
            <a:endParaRPr lang="en-US" dirty="0"/>
          </a:p>
          <a:p>
            <a:r>
              <a:rPr lang="en-US" dirty="0"/>
              <a:t>Dir</a:t>
            </a:r>
          </a:p>
          <a:p>
            <a:r>
              <a:rPr lang="en-US" dirty="0"/>
              <a:t>Cd &lt;cloned directory&gt;</a:t>
            </a:r>
          </a:p>
          <a:p>
            <a:r>
              <a:rPr lang="en-US" dirty="0"/>
              <a:t>Cd &lt;directory of deploy&gt; (101-Storage Account)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41943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8/10/2019 9:08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7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Remoting into VMS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Resource Group Deployment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A70C0-1FB9-4142-806A-F836A0EC11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4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3:39</a:t>
            </a:r>
          </a:p>
          <a:p>
            <a:r>
              <a:rPr lang="en-US" dirty="0"/>
              <a:t>Open cloud Shell</a:t>
            </a:r>
          </a:p>
          <a:p>
            <a:r>
              <a:rPr lang="en-US" dirty="0"/>
              <a:t>Show </a:t>
            </a:r>
            <a:r>
              <a:rPr lang="en-US" dirty="0" err="1"/>
              <a:t>Quickstart</a:t>
            </a:r>
            <a:r>
              <a:rPr lang="en-US" dirty="0"/>
              <a:t> with VM PowerShell to show shell in docs &amp; how to use Try it</a:t>
            </a:r>
          </a:p>
          <a:p>
            <a:endParaRPr lang="en-US" dirty="0"/>
          </a:p>
          <a:p>
            <a:r>
              <a:rPr lang="en-US" dirty="0"/>
              <a:t>Cd $Home</a:t>
            </a:r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r>
              <a:rPr lang="en-US" dirty="0"/>
              <a:t> (to show in your stuff)</a:t>
            </a:r>
          </a:p>
          <a:p>
            <a:r>
              <a:rPr lang="en-US" dirty="0"/>
              <a:t>Copy-Paste code</a:t>
            </a:r>
          </a:p>
          <a:p>
            <a:endParaRPr lang="en-US" dirty="0"/>
          </a:p>
          <a:p>
            <a:r>
              <a:rPr lang="en-US" dirty="0"/>
              <a:t>Show Learn Module &gt; Browse to Create a Windows VM in Azure &gt; Click till you get a shell (to show sandbox) Walk </a:t>
            </a:r>
            <a:r>
              <a:rPr lang="en-US" dirty="0" err="1"/>
              <a:t>throughexercise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41943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8/10/2019 9:08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46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3:39</a:t>
            </a:r>
          </a:p>
          <a:p>
            <a:r>
              <a:rPr lang="en-US" dirty="0"/>
              <a:t>Open cloud Shell</a:t>
            </a:r>
          </a:p>
          <a:p>
            <a:r>
              <a:rPr lang="en-US" dirty="0"/>
              <a:t>Show </a:t>
            </a:r>
            <a:r>
              <a:rPr lang="en-US" dirty="0" err="1"/>
              <a:t>Quickstart</a:t>
            </a:r>
            <a:r>
              <a:rPr lang="en-US" dirty="0"/>
              <a:t> with VM PowerShell to show shell in docs &amp; how to use Try it</a:t>
            </a:r>
          </a:p>
          <a:p>
            <a:endParaRPr lang="en-US" dirty="0"/>
          </a:p>
          <a:p>
            <a:r>
              <a:rPr lang="en-US" dirty="0"/>
              <a:t>Cd $Home</a:t>
            </a:r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r>
              <a:rPr lang="en-US" dirty="0"/>
              <a:t> (to show in your stuff)</a:t>
            </a:r>
          </a:p>
          <a:p>
            <a:r>
              <a:rPr lang="en-US" dirty="0"/>
              <a:t>Copy-Paste code</a:t>
            </a:r>
          </a:p>
          <a:p>
            <a:endParaRPr lang="en-US" dirty="0"/>
          </a:p>
          <a:p>
            <a:r>
              <a:rPr lang="en-US" dirty="0"/>
              <a:t>Show Learn Module &gt; Browse to Create a Windows VM in Azure &gt; Click till you get a shell (to show sandbox) Walk </a:t>
            </a:r>
            <a:r>
              <a:rPr lang="en-US" dirty="0" err="1"/>
              <a:t>throughexercise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41943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8/10/2019 9:08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86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3:39</a:t>
            </a:r>
          </a:p>
          <a:p>
            <a:r>
              <a:rPr lang="en-US" dirty="0"/>
              <a:t>Open cloud Shell</a:t>
            </a:r>
          </a:p>
          <a:p>
            <a:r>
              <a:rPr lang="en-US" dirty="0"/>
              <a:t>Show </a:t>
            </a:r>
            <a:r>
              <a:rPr lang="en-US" dirty="0" err="1"/>
              <a:t>Quickstart</a:t>
            </a:r>
            <a:r>
              <a:rPr lang="en-US" dirty="0"/>
              <a:t> with VM PowerShell to show shell in docs &amp; how to use Try it</a:t>
            </a:r>
          </a:p>
          <a:p>
            <a:endParaRPr lang="en-US" dirty="0"/>
          </a:p>
          <a:p>
            <a:r>
              <a:rPr lang="en-US" dirty="0"/>
              <a:t>Cd $Home</a:t>
            </a:r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r>
              <a:rPr lang="en-US" dirty="0"/>
              <a:t> (to show in your stuff)</a:t>
            </a:r>
          </a:p>
          <a:p>
            <a:r>
              <a:rPr lang="en-US" dirty="0"/>
              <a:t>Copy-Paste code</a:t>
            </a:r>
          </a:p>
          <a:p>
            <a:endParaRPr lang="en-US" dirty="0"/>
          </a:p>
          <a:p>
            <a:r>
              <a:rPr lang="en-US" dirty="0"/>
              <a:t>Show Learn Module &gt; Browse to Create a Windows VM in Azure &gt; Click till you get a shell (to show sandbox) Walk </a:t>
            </a:r>
            <a:r>
              <a:rPr lang="en-US" dirty="0" err="1"/>
              <a:t>throughexercise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41943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8/10/2019 9:08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0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5656" y="3085765"/>
            <a:ext cx="11600688" cy="34925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8A836-FF68-9645-A220-8D2D7557F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7" t="11021" r="2933" b="13804"/>
          <a:stretch/>
        </p:blipFill>
        <p:spPr>
          <a:xfrm>
            <a:off x="2776273" y="3429000"/>
            <a:ext cx="6639453" cy="23534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EEFAEB-BE0A-46C7-B600-B44E2DC0B2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5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- 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90" y="365126"/>
            <a:ext cx="10515600" cy="79546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160586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19948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518241" y="1840037"/>
            <a:ext cx="6094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545409" y="3429000"/>
            <a:ext cx="8191625" cy="2039937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295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365125"/>
            <a:ext cx="10767060" cy="1069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6740" y="1446823"/>
            <a:ext cx="11018520" cy="18419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47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20D839-B957-410C-BAB7-66CADF5936BE}"/>
              </a:ext>
            </a:extLst>
          </p:cNvPr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AB690-2A9E-4065-B04D-955A287269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807" t="11021" r="2933" b="13804"/>
          <a:stretch/>
        </p:blipFill>
        <p:spPr>
          <a:xfrm>
            <a:off x="7226423" y="4974638"/>
            <a:ext cx="4519606" cy="160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22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AB9087-782D-4C6F-9D5F-E46DA9F669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807" t="11021" r="2933" b="13804"/>
          <a:stretch/>
        </p:blipFill>
        <p:spPr>
          <a:xfrm>
            <a:off x="7013359" y="4672191"/>
            <a:ext cx="4674548" cy="165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3461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549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08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-Squar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1750CB-9CBA-45C3-BA45-EB468097CB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" b="274"/>
          <a:stretch/>
        </p:blipFill>
        <p:spPr>
          <a:xfrm>
            <a:off x="0" y="860"/>
            <a:ext cx="12188944" cy="6856281"/>
          </a:xfrm>
          <a:prstGeom prst="rect">
            <a:avLst/>
          </a:prstGeom>
        </p:spPr>
      </p:pic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CE330B21-D2B9-4344-9D50-39EA06999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205493-514C-4494-B28B-50CF35A14331}"/>
              </a:ext>
            </a:extLst>
          </p:cNvPr>
          <p:cNvSpPr txBox="1"/>
          <p:nvPr userDrawn="1"/>
        </p:nvSpPr>
        <p:spPr>
          <a:xfrm>
            <a:off x="403447" y="2328066"/>
            <a:ext cx="6094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184DF2A5-E372-48AA-B2D5-FB9545D570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368" y="3903495"/>
            <a:ext cx="7524163" cy="2039937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803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-Squares-reca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1750CB-9CBA-45C3-BA45-EB468097CB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" b="274"/>
          <a:stretch/>
        </p:blipFill>
        <p:spPr>
          <a:xfrm>
            <a:off x="0" y="860"/>
            <a:ext cx="12188944" cy="6856281"/>
          </a:xfrm>
          <a:prstGeom prst="rect">
            <a:avLst/>
          </a:prstGeom>
        </p:spPr>
      </p:pic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CE330B21-D2B9-4344-9D50-39EA06999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205493-514C-4494-B28B-50CF35A14331}"/>
              </a:ext>
            </a:extLst>
          </p:cNvPr>
          <p:cNvSpPr txBox="1"/>
          <p:nvPr userDrawn="1"/>
        </p:nvSpPr>
        <p:spPr>
          <a:xfrm>
            <a:off x="403447" y="2328066"/>
            <a:ext cx="7524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 Recap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184DF2A5-E372-48AA-B2D5-FB9545D570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368" y="3903495"/>
            <a:ext cx="7524163" cy="2039937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3468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7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5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4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8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0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6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2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9512B7-D4A5-2744-9FEC-64365EA65A0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672663" y="5327405"/>
            <a:ext cx="1204475" cy="12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4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679" r:id="rId16"/>
    <p:sldLayoutId id="2147483680" r:id="rId17"/>
    <p:sldLayoutId id="2147483683" r:id="rId18"/>
    <p:sldLayoutId id="2147483684" r:id="rId19"/>
    <p:sldLayoutId id="2147483694" r:id="rId20"/>
    <p:sldLayoutId id="2147483695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azshel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A4ras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jpeg"/><Relationship Id="rId5" Type="http://schemas.openxmlformats.org/officeDocument/2006/relationships/hyperlink" Target="https://www.pluralsight.com/authors/michael-bender" TargetMode="External"/><Relationship Id="rId4" Type="http://schemas.openxmlformats.org/officeDocument/2006/relationships/hyperlink" Target="http://bit.ly/azshel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azshel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openxmlformats.org/officeDocument/2006/relationships/hyperlink" Target="https://portal.azure.com/" TargetMode="External"/><Relationship Id="rId7" Type="http://schemas.openxmlformats.org/officeDocument/2006/relationships/hyperlink" Target="https://azure.microsoft.com/features/azure-portal/mobile-app/" TargetMode="Externa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microsoft.com/powershell/azure/azureps-vm-tutorial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marketplace.visualstudio.com/items?itemName=ms-vscode.azure-account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shell.azure.com/" TargetMode="Externa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572297"/>
          </a:xfrm>
        </p:spPr>
        <p:txBody>
          <a:bodyPr>
            <a:normAutofit fontScale="90000"/>
          </a:bodyPr>
          <a:lstStyle/>
          <a:p>
            <a:r>
              <a:rPr lang="en-US" dirty="0"/>
              <a:t>It’s PowerShell In the Cloud - Welcome to Azure Cloud Shell</a:t>
            </a:r>
            <a:br>
              <a:rPr lang="en-US" dirty="0"/>
            </a:b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A33B2F1-A11F-4D2A-B5B8-F615E94CD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323696"/>
            <a:ext cx="10993546" cy="762070"/>
          </a:xfrm>
        </p:spPr>
        <p:txBody>
          <a:bodyPr>
            <a:normAutofit/>
          </a:bodyPr>
          <a:lstStyle/>
          <a:p>
            <a:r>
              <a:rPr lang="en-US" dirty="0"/>
              <a:t>Michael Bender</a:t>
            </a:r>
          </a:p>
          <a:p>
            <a:r>
              <a:rPr lang="en-US" dirty="0"/>
              <a:t>Author evangelist – Pluralsight.com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3677-2898-456F-AE22-0DCFC5A9C2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45409" y="3429000"/>
            <a:ext cx="3410049" cy="20399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Access Cloud Shell using Microsoft Azure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AFF1C-C2FC-48AD-88AE-CD8150018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45" y="914401"/>
            <a:ext cx="3921481" cy="548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3677-2898-456F-AE22-0DCFC5A9C2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Access Cloud Shell from everywhere</a:t>
            </a:r>
          </a:p>
        </p:txBody>
      </p:sp>
    </p:spTree>
    <p:extLst>
      <p:ext uri="{BB962C8B-B14F-4D97-AF65-F5344CB8AC3E}">
        <p14:creationId xmlns:p14="http://schemas.microsoft.com/office/powerpoint/2010/main" val="391985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this session we learned how you can: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1167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Setup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Azure Cloud Shell </a:t>
            </a:r>
            <a:r>
              <a:rPr lang="en-US" dirty="0"/>
              <a:t>to access your Azure Resources</a:t>
            </a:r>
            <a:br>
              <a:rPr lang="en-US" sz="1200" dirty="0"/>
            </a:br>
            <a:r>
              <a:rPr lang="en-US" sz="1200" dirty="0"/>
              <a:t> 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Search for the </a:t>
            </a:r>
            <a:r>
              <a:rPr lang="en-US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tools</a:t>
            </a:r>
            <a:r>
              <a:rPr lang="en-US" dirty="0"/>
              <a:t> you need in the Console</a:t>
            </a:r>
            <a:br>
              <a:rPr lang="en-US" sz="12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ual Studio Code </a:t>
            </a:r>
            <a:r>
              <a:rPr lang="en-US" dirty="0"/>
              <a:t>with Azure Cloud Shell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Remote management &amp; deployment of 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VMs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Discover new ways to access and use 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Cloud Shell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3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C536-E199-4127-977F-96BE82BF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EBFC-AB92-479C-9472-12AD0139B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800" dirty="0">
                <a:hlinkClick r:id="rId2"/>
              </a:rPr>
              <a:t>http://bit.ly/azshell</a:t>
            </a:r>
            <a:endParaRPr lang="en-US" sz="8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1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971759" y="2086005"/>
            <a:ext cx="10549128" cy="2775608"/>
            <a:chOff x="218343" y="1566268"/>
            <a:chExt cx="11954053" cy="2831666"/>
          </a:xfrm>
        </p:grpSpPr>
        <p:sp>
          <p:nvSpPr>
            <p:cNvPr id="4" name="Rectangle 3"/>
            <p:cNvSpPr/>
            <p:nvPr/>
          </p:nvSpPr>
          <p:spPr>
            <a:xfrm>
              <a:off x="218343" y="1566268"/>
              <a:ext cx="11896286" cy="846341"/>
            </a:xfrm>
            <a:prstGeom prst="rect">
              <a:avLst/>
            </a:prstGeom>
          </p:spPr>
          <p:txBody>
            <a:bodyPr wrap="square" lIns="143407" tIns="0" rIns="143407" bIns="0">
              <a:spAutoFit/>
            </a:bodyPr>
            <a:lstStyle/>
            <a:p>
              <a:pPr algn="ctr" defTabSz="914192">
                <a:defRPr/>
              </a:pPr>
              <a:endParaRPr lang="en-US" sz="5391" spc="-98" dirty="0">
                <a:ln w="3175">
                  <a:noFill/>
                </a:ln>
                <a:solidFill>
                  <a:srgbClr val="000000"/>
                </a:solidFill>
                <a:latin typeface="Segoe UI Light"/>
                <a:cs typeface="Segoe UI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6110" y="3597367"/>
              <a:ext cx="11896286" cy="800567"/>
            </a:xfrm>
            <a:prstGeom prst="rect">
              <a:avLst/>
            </a:prstGeom>
          </p:spPr>
          <p:txBody>
            <a:bodyPr wrap="square" lIns="179259" rIns="179259">
              <a:spAutoFit/>
            </a:bodyPr>
            <a:lstStyle/>
            <a:p>
              <a:pPr defTabSz="914192">
                <a:spcBef>
                  <a:spcPts val="588"/>
                </a:spcBef>
                <a:defRPr/>
              </a:pPr>
              <a:endParaRPr lang="en-US" sz="1961">
                <a:ln w="3175">
                  <a:noFill/>
                </a:ln>
                <a:solidFill>
                  <a:srgbClr val="000000"/>
                </a:solidFill>
                <a:latin typeface="Segoe Semibold" panose="020B0702040504020203" pitchFamily="34" charset="0"/>
                <a:cs typeface="Segoe UI" pitchFamily="34" charset="0"/>
              </a:endParaRPr>
            </a:p>
            <a:p>
              <a:pPr defTabSz="914192">
                <a:spcBef>
                  <a:spcPts val="588"/>
                </a:spcBef>
                <a:defRPr/>
              </a:pPr>
              <a:endParaRPr lang="en-US" sz="1961">
                <a:ln w="3175">
                  <a:noFill/>
                </a:ln>
                <a:solidFill>
                  <a:srgbClr val="000000"/>
                </a:solidFill>
                <a:latin typeface="Segoe Semibold" panose="020B0702040504020203" pitchFamily="34" charset="0"/>
                <a:cs typeface="Segoe UI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25C7F4B-1BEC-4EC9-9305-4B1B19C19D91}"/>
              </a:ext>
            </a:extLst>
          </p:cNvPr>
          <p:cNvSpPr/>
          <p:nvPr/>
        </p:nvSpPr>
        <p:spPr>
          <a:xfrm>
            <a:off x="5825924" y="246508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Azure Cloud Shell docs </a:t>
            </a:r>
            <a:r>
              <a:rPr lang="en-US" sz="2000" dirty="0">
                <a:hlinkClick r:id="rId3"/>
              </a:rPr>
              <a:t>https://aka.ms/AA4ras4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GitHub Repository for presentation </a:t>
            </a:r>
            <a:r>
              <a:rPr lang="en-US" sz="2000" dirty="0">
                <a:hlinkClick r:id="rId4"/>
              </a:rPr>
              <a:t>http://bit.ly/azshell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Twitter @</a:t>
            </a:r>
            <a:r>
              <a:rPr lang="en-US" sz="2000" dirty="0" err="1"/>
              <a:t>MichaelBender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Courses on Pluralsight - </a:t>
            </a:r>
            <a:r>
              <a:rPr lang="en-US" sz="2000" dirty="0">
                <a:hlinkClick r:id="rId5"/>
              </a:rPr>
              <a:t>https://www.pluralsight.com/authors/michael-bender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A09F5-51C2-4CCC-B054-40CB7E542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44" y="1608881"/>
            <a:ext cx="5099698" cy="38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7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C536-E199-4127-977F-96BE82BF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EBFC-AB92-479C-9472-12AD0139B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800" dirty="0">
                <a:hlinkClick r:id="rId2"/>
              </a:rPr>
              <a:t>http://bit.ly/azshell</a:t>
            </a:r>
            <a:endParaRPr lang="en-US" sz="8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Azure Cloud 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2600" dirty="0"/>
              <a:t>Azure Cloud Shell</a:t>
            </a:r>
          </a:p>
          <a:p>
            <a:pPr lvl="2"/>
            <a:r>
              <a:rPr lang="en-US" sz="2000" dirty="0"/>
              <a:t>Browser-Accessible</a:t>
            </a:r>
          </a:p>
          <a:p>
            <a:pPr lvl="2"/>
            <a:r>
              <a:rPr lang="en-US" sz="2000" dirty="0"/>
              <a:t>Authenticated access</a:t>
            </a:r>
          </a:p>
          <a:p>
            <a:pPr lvl="2"/>
            <a:r>
              <a:rPr lang="en-US" sz="2000" dirty="0"/>
              <a:t>Bash &amp; PowerShell</a:t>
            </a:r>
          </a:p>
          <a:p>
            <a:pPr lvl="2"/>
            <a:r>
              <a:rPr lang="en-US" sz="2000" dirty="0"/>
              <a:t>Private &amp; secure environment</a:t>
            </a:r>
          </a:p>
          <a:p>
            <a:pPr lvl="2"/>
            <a:r>
              <a:rPr lang="en-US" sz="2000" dirty="0"/>
              <a:t>Multiple Points of Entry</a:t>
            </a:r>
          </a:p>
        </p:txBody>
      </p:sp>
      <p:pic>
        <p:nvPicPr>
          <p:cNvPr id="4" name="Picture 2" descr="https://azurecomcdn.azureedge.net/cvt-acf42369e9cc88b04810c80a2cb46143cacaa089139158356e1f32ca0284bb84/images/page/features/cloud-shell/cloud-storage.png">
            <a:extLst>
              <a:ext uri="{FF2B5EF4-FFF2-40B4-BE49-F238E27FC236}">
                <a16:creationId xmlns:a16="http://schemas.microsoft.com/office/drawing/2014/main" id="{B83610EA-C2F4-4F3C-880E-23F63E7F6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413" y="4560039"/>
            <a:ext cx="2737208" cy="129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azurecomcdn.azureedge.net/cvt-a6166245402173e618b11ac0509ca83df28566ccdcec69fd827ba9905ffd7b3d/images/page/features/cloud-shell/shell-access.png">
            <a:extLst>
              <a:ext uri="{FF2B5EF4-FFF2-40B4-BE49-F238E27FC236}">
                <a16:creationId xmlns:a16="http://schemas.microsoft.com/office/drawing/2014/main" id="{5A32973D-B465-4AAB-A969-85B6D965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1" y="4461479"/>
            <a:ext cx="2351426" cy="136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74299084-7D7A-4559-B9B6-804663A94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594" y="4592247"/>
            <a:ext cx="1959662" cy="1231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4E9B1B-81DE-42B2-B067-450EB94EDB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106"/>
          <a:stretch/>
        </p:blipFill>
        <p:spPr>
          <a:xfrm>
            <a:off x="5416830" y="1206671"/>
            <a:ext cx="3172120" cy="2868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EA8E1B-013C-4461-BDB6-ED56664204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91" b="-1"/>
          <a:stretch/>
        </p:blipFill>
        <p:spPr>
          <a:xfrm>
            <a:off x="8658329" y="1206671"/>
            <a:ext cx="3385238" cy="28685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7DA391-6621-4C80-B3E9-3D23C9752DBC}"/>
              </a:ext>
            </a:extLst>
          </p:cNvPr>
          <p:cNvSpPr/>
          <p:nvPr/>
        </p:nvSpPr>
        <p:spPr bwMode="auto">
          <a:xfrm>
            <a:off x="5311256" y="585788"/>
            <a:ext cx="6732311" cy="3875691"/>
          </a:xfrm>
          <a:prstGeom prst="rect">
            <a:avLst/>
          </a:prstGeom>
          <a:solidFill>
            <a:schemeClr val="bg1"/>
          </a:solidFill>
          <a:ln w="571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C448F5-C7A6-43B4-BB12-A637D40FFB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6553" y="906486"/>
            <a:ext cx="6436226" cy="362037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C10F7AE-FC5B-462F-BC54-BAAC2C0661CA}"/>
              </a:ext>
            </a:extLst>
          </p:cNvPr>
          <p:cNvGrpSpPr/>
          <p:nvPr/>
        </p:nvGrpSpPr>
        <p:grpSpPr>
          <a:xfrm>
            <a:off x="6246684" y="985754"/>
            <a:ext cx="4448324" cy="3524491"/>
            <a:chOff x="4167801" y="0"/>
            <a:chExt cx="765515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E096DE4-39B5-47FD-972D-B82C940DC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67801" y="0"/>
              <a:ext cx="385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059908F-6B75-422E-AFF8-E85A428C2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67255" y="0"/>
              <a:ext cx="3855697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61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Multiple Experiences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896305"/>
            <a:ext cx="5509610" cy="4421235"/>
          </a:xfrm>
        </p:spPr>
        <p:txBody>
          <a:bodyPr/>
          <a:lstStyle/>
          <a:p>
            <a:r>
              <a:rPr lang="en-US" dirty="0">
                <a:hlinkClick r:id="rId3"/>
              </a:rPr>
              <a:t>Azure portal</a:t>
            </a:r>
            <a:endParaRPr lang="en-US" dirty="0"/>
          </a:p>
          <a:p>
            <a:r>
              <a:rPr lang="en-US" dirty="0">
                <a:hlinkClick r:id="rId4"/>
              </a:rPr>
              <a:t>Shell.azure.com</a:t>
            </a:r>
            <a:endParaRPr lang="en-US" dirty="0"/>
          </a:p>
          <a:p>
            <a:r>
              <a:rPr lang="en-US" dirty="0">
                <a:hlinkClick r:id="rId5"/>
              </a:rPr>
              <a:t>Azure Extension</a:t>
            </a:r>
            <a:r>
              <a:rPr lang="en-US" dirty="0"/>
              <a:t> in Visual Studio Code</a:t>
            </a:r>
          </a:p>
          <a:p>
            <a:r>
              <a:rPr lang="en-US" dirty="0">
                <a:hlinkClick r:id="rId6"/>
              </a:rPr>
              <a:t>“Try It” integration</a:t>
            </a:r>
            <a:r>
              <a:rPr lang="en-US" dirty="0"/>
              <a:t> in docs.microsoft.com</a:t>
            </a:r>
          </a:p>
          <a:p>
            <a:r>
              <a:rPr lang="en-US" dirty="0">
                <a:hlinkClick r:id="rId7"/>
              </a:rPr>
              <a:t>Azure Mobile App</a:t>
            </a:r>
            <a:endParaRPr lang="en-US" dirty="0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381E81-6AE4-40E6-B9F6-38F6B1F716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411" y="1289493"/>
            <a:ext cx="6436226" cy="3620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ED8BD-A042-431E-AD61-3AFE20DE7B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6411" y="1438549"/>
            <a:ext cx="6610126" cy="3322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F2EA8-9D46-4B18-BF0C-9092B87442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3498" y="1036663"/>
            <a:ext cx="6314815" cy="41260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B6C3AD-940C-436E-92B4-D54F33984F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5842" y="896305"/>
            <a:ext cx="6610126" cy="44067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77B920D-968C-4743-A770-FFEEDE7397DC}"/>
              </a:ext>
            </a:extLst>
          </p:cNvPr>
          <p:cNvGrpSpPr/>
          <p:nvPr/>
        </p:nvGrpSpPr>
        <p:grpSpPr>
          <a:xfrm>
            <a:off x="5476411" y="881821"/>
            <a:ext cx="6650695" cy="4421235"/>
            <a:chOff x="4167801" y="0"/>
            <a:chExt cx="7655151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1F9CC9-8FEE-4B90-8FE7-DD512CF67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67801" y="0"/>
              <a:ext cx="3855697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2E1919E-3AE3-44F1-8963-46C936140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967255" y="0"/>
              <a:ext cx="3855697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388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650D1-B683-4708-8A96-494332A905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Exploring the Shell</a:t>
            </a:r>
          </a:p>
        </p:txBody>
      </p:sp>
    </p:spTree>
    <p:extLst>
      <p:ext uri="{BB962C8B-B14F-4D97-AF65-F5344CB8AC3E}">
        <p14:creationId xmlns:p14="http://schemas.microsoft.com/office/powerpoint/2010/main" val="75649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B2A20-8358-4275-9AC5-0256945CE9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Cloud Shell Tools and VS Code Integration</a:t>
            </a:r>
          </a:p>
        </p:txBody>
      </p:sp>
    </p:spTree>
    <p:extLst>
      <p:ext uri="{BB962C8B-B14F-4D97-AF65-F5344CB8AC3E}">
        <p14:creationId xmlns:p14="http://schemas.microsoft.com/office/powerpoint/2010/main" val="427065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621405-927D-4DBF-B1DB-82A2F5A321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VM Remoting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84109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3677-2898-456F-AE22-0DCFC5A9C2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Deploy Infrastructure as Code using Terraform from docs.Microsoft.com</a:t>
            </a:r>
          </a:p>
        </p:txBody>
      </p:sp>
    </p:spTree>
    <p:extLst>
      <p:ext uri="{BB962C8B-B14F-4D97-AF65-F5344CB8AC3E}">
        <p14:creationId xmlns:p14="http://schemas.microsoft.com/office/powerpoint/2010/main" val="202042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5413B6-FAB5-4A89-9237-4656688DC2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Working with Exchange Online cmdlets</a:t>
            </a:r>
          </a:p>
        </p:txBody>
      </p:sp>
    </p:spTree>
    <p:extLst>
      <p:ext uri="{BB962C8B-B14F-4D97-AF65-F5344CB8AC3E}">
        <p14:creationId xmlns:p14="http://schemas.microsoft.com/office/powerpoint/2010/main" val="7611636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ShellRiver" id="{52A917C1-5743-4F6C-AE76-00828F97F1AD}" vid="{CF1686E4-C679-4D0E-82F0-99A3A979A9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PowerShellRiver</Template>
  <TotalTime>4721</TotalTime>
  <Words>814</Words>
  <Application>Microsoft Office PowerPoint</Application>
  <PresentationFormat>Widescreen</PresentationFormat>
  <Paragraphs>162</Paragraphs>
  <Slides>14</Slides>
  <Notes>11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Gill Sans MT</vt:lpstr>
      <vt:lpstr>Segoe Semibold</vt:lpstr>
      <vt:lpstr>Segoe UI</vt:lpstr>
      <vt:lpstr>Segoe UI Light</vt:lpstr>
      <vt:lpstr>Segoe UI Semibold</vt:lpstr>
      <vt:lpstr>Wingdings 2</vt:lpstr>
      <vt:lpstr>Dividend</vt:lpstr>
      <vt:lpstr>It’s PowerShell In the Cloud - Welcome to Azure Cloud Shell </vt:lpstr>
      <vt:lpstr>Session resources</vt:lpstr>
      <vt:lpstr>Azure Cloud Shell</vt:lpstr>
      <vt:lpstr>Multiple Experiences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this session we learned how you can:</vt:lpstr>
      <vt:lpstr>Session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Michael Bender</cp:lastModifiedBy>
  <cp:revision>8</cp:revision>
  <dcterms:created xsi:type="dcterms:W3CDTF">2017-08-03T21:53:21Z</dcterms:created>
  <dcterms:modified xsi:type="dcterms:W3CDTF">2019-08-10T14:09:02Z</dcterms:modified>
</cp:coreProperties>
</file>