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319092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220517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095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3436162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325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681020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58633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72685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205803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CCA10-9DF2-4586-9C48-9EAF2448162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408562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CCA10-9DF2-4586-9C48-9EAF2448162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429489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CCA10-9DF2-4586-9C48-9EAF24481627}"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23490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8CCA10-9DF2-4586-9C48-9EAF24481627}"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304383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CCA10-9DF2-4586-9C48-9EAF24481627}"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895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8CCA10-9DF2-4586-9C48-9EAF2448162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59125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CCA10-9DF2-4586-9C48-9EAF2448162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288EC-7E77-4768-88D7-5B067F6CC7FC}" type="slidenum">
              <a:rPr lang="en-US" smtClean="0"/>
              <a:t>‹#›</a:t>
            </a:fld>
            <a:endParaRPr lang="en-US"/>
          </a:p>
        </p:txBody>
      </p:sp>
    </p:spTree>
    <p:extLst>
      <p:ext uri="{BB962C8B-B14F-4D97-AF65-F5344CB8AC3E}">
        <p14:creationId xmlns:p14="http://schemas.microsoft.com/office/powerpoint/2010/main" val="19461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8CCA10-9DF2-4586-9C48-9EAF24481627}" type="datetimeFigureOut">
              <a:rPr lang="en-US" smtClean="0"/>
              <a:t>12/2/2023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C288EC-7E77-4768-88D7-5B067F6CC7FC}" type="slidenum">
              <a:rPr lang="en-US" smtClean="0"/>
              <a:t>‹#›</a:t>
            </a:fld>
            <a:endParaRPr lang="en-US"/>
          </a:p>
        </p:txBody>
      </p:sp>
    </p:spTree>
    <p:extLst>
      <p:ext uri="{BB962C8B-B14F-4D97-AF65-F5344CB8AC3E}">
        <p14:creationId xmlns:p14="http://schemas.microsoft.com/office/powerpoint/2010/main" val="1824337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implilearn.com/tutorials/data-structure-tutorial/greedy-algorith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 GRAPH SHORTEST PATH ALGORITHM </a:t>
            </a:r>
            <a:endParaRPr lang="en-US" dirty="0"/>
          </a:p>
        </p:txBody>
      </p:sp>
      <p:sp>
        <p:nvSpPr>
          <p:cNvPr id="3" name="Subtitle 2"/>
          <p:cNvSpPr>
            <a:spLocks noGrp="1"/>
          </p:cNvSpPr>
          <p:nvPr>
            <p:ph type="subTitle" idx="1"/>
          </p:nvPr>
        </p:nvSpPr>
        <p:spPr>
          <a:xfrm>
            <a:off x="1507067" y="4050833"/>
            <a:ext cx="7766936" cy="2199360"/>
          </a:xfrm>
        </p:spPr>
        <p:txBody>
          <a:bodyPr/>
          <a:lstStyle/>
          <a:p>
            <a:pPr algn="ctr"/>
            <a:r>
              <a:rPr lang="en-US" dirty="0"/>
              <a:t>PRESENTED BY: </a:t>
            </a:r>
          </a:p>
          <a:p>
            <a:pPr algn="ctr"/>
            <a:r>
              <a:rPr lang="en-US" dirty="0"/>
              <a:t>MBENG FRANCIS NJUA</a:t>
            </a:r>
          </a:p>
          <a:p>
            <a:pPr algn="ctr"/>
            <a:r>
              <a:rPr lang="en-US" dirty="0"/>
              <a:t>MEGNE SANDIE MAYIVA </a:t>
            </a:r>
          </a:p>
          <a:p>
            <a:pPr algn="ctr"/>
            <a:r>
              <a:rPr lang="en-US" dirty="0"/>
              <a:t>BALEMBA JOS BRIAN</a:t>
            </a:r>
          </a:p>
          <a:p>
            <a:endParaRPr lang="en-US" dirty="0"/>
          </a:p>
        </p:txBody>
      </p:sp>
    </p:spTree>
    <p:extLst>
      <p:ext uri="{BB962C8B-B14F-4D97-AF65-F5344CB8AC3E}">
        <p14:creationId xmlns:p14="http://schemas.microsoft.com/office/powerpoint/2010/main" val="21678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How Does the Bellman-Ford Algorithm Work?</a:t>
            </a:r>
            <a:br>
              <a:rPr lang="en-US" b="1" dirty="0"/>
            </a:br>
            <a:endParaRPr lang="en-US" dirty="0"/>
          </a:p>
        </p:txBody>
      </p:sp>
      <p:sp>
        <p:nvSpPr>
          <p:cNvPr id="5" name="Content Placeholder 4"/>
          <p:cNvSpPr>
            <a:spLocks noGrp="1"/>
          </p:cNvSpPr>
          <p:nvPr>
            <p:ph idx="1"/>
          </p:nvPr>
        </p:nvSpPr>
        <p:spPr/>
        <p:txBody>
          <a:bodyPr>
            <a:normAutofit lnSpcReduction="10000"/>
          </a:bodyPr>
          <a:lstStyle/>
          <a:p>
            <a:r>
              <a:rPr lang="en-GB" dirty="0"/>
              <a:t> Make a list of all the graph's edges. This is simple if an adjacency list represents the graph.</a:t>
            </a:r>
            <a:endParaRPr lang="en-US" dirty="0"/>
          </a:p>
          <a:p>
            <a:r>
              <a:rPr lang="en-GB" dirty="0"/>
              <a:t> "V - 1" is used to calculate the number of iterations. Because the shortest distance to an edge can be adjusted V - 1 time at most, the number of iterations will increase the same number of vertices.</a:t>
            </a:r>
            <a:endParaRPr lang="en-US" dirty="0"/>
          </a:p>
          <a:p>
            <a:r>
              <a:rPr lang="en-GB" dirty="0"/>
              <a:t> Begin with an arbitrary vertex and a minimum distance of zero. Because you are exaggerating the actual distances, all other nodes should be assigned infinity.</a:t>
            </a:r>
            <a:endParaRPr lang="en-US" dirty="0"/>
          </a:p>
          <a:p>
            <a:r>
              <a:rPr lang="en-GB" dirty="0"/>
              <a:t>If the new distance is less than the previous one, update the distance for each Edge in each iteration. The distance to each node is the total distance from the starting node to this specific node.</a:t>
            </a:r>
            <a:endParaRPr lang="en-US" dirty="0"/>
          </a:p>
          <a:p>
            <a:r>
              <a:rPr lang="en-GB" dirty="0"/>
              <a:t> To ensure that all possible paths are considered, you must consider alliterations. You will end up with the shortest distance if you do this.</a:t>
            </a:r>
            <a:endParaRPr lang="en-US" dirty="0"/>
          </a:p>
          <a:p>
            <a:endParaRPr lang="en-US" dirty="0"/>
          </a:p>
        </p:txBody>
      </p:sp>
    </p:spTree>
    <p:extLst>
      <p:ext uri="{BB962C8B-B14F-4D97-AF65-F5344CB8AC3E}">
        <p14:creationId xmlns:p14="http://schemas.microsoft.com/office/powerpoint/2010/main" val="218749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Uses of Bellman-Ford Algorithm</a:t>
            </a:r>
            <a:br>
              <a:rPr lang="en-US" b="1" dirty="0"/>
            </a:br>
            <a:endParaRPr lang="en-US" dirty="0"/>
          </a:p>
        </p:txBody>
      </p:sp>
      <p:sp>
        <p:nvSpPr>
          <p:cNvPr id="3" name="Content Placeholder 2"/>
          <p:cNvSpPr>
            <a:spLocks noGrp="1"/>
          </p:cNvSpPr>
          <p:nvPr>
            <p:ph idx="1"/>
          </p:nvPr>
        </p:nvSpPr>
        <p:spPr/>
        <p:txBody>
          <a:bodyPr/>
          <a:lstStyle/>
          <a:p>
            <a:pPr lvl="0"/>
            <a:r>
              <a:rPr lang="fr-FR" sz="2800" dirty="0" err="1"/>
              <a:t>Identifying</a:t>
            </a:r>
            <a:r>
              <a:rPr lang="fr-FR" sz="2800" dirty="0"/>
              <a:t> </a:t>
            </a:r>
            <a:r>
              <a:rPr lang="fr-FR" sz="2800" dirty="0" err="1"/>
              <a:t>negative</a:t>
            </a:r>
            <a:r>
              <a:rPr lang="fr-FR" sz="2800" dirty="0"/>
              <a:t> </a:t>
            </a:r>
            <a:r>
              <a:rPr lang="fr-FR" sz="2800" dirty="0" err="1"/>
              <a:t>weight</a:t>
            </a:r>
            <a:r>
              <a:rPr lang="fr-FR" sz="2800" dirty="0"/>
              <a:t> cycles</a:t>
            </a:r>
            <a:endParaRPr lang="en-US" sz="2800" dirty="0"/>
          </a:p>
          <a:p>
            <a:pPr lvl="0"/>
            <a:r>
              <a:rPr lang="en-GB" sz="2800" dirty="0"/>
              <a:t>In a chemical reaction, calculate the smallest possible heat gain/loss.</a:t>
            </a:r>
            <a:endParaRPr lang="en-US" sz="2800" dirty="0"/>
          </a:p>
          <a:p>
            <a:pPr lvl="0"/>
            <a:r>
              <a:rPr lang="en-GB" sz="2800" dirty="0"/>
              <a:t>Identifying the most efficient currency conversion method.</a:t>
            </a:r>
            <a:endParaRPr lang="en-US" sz="2800" dirty="0"/>
          </a:p>
          <a:p>
            <a:endParaRPr lang="en-US" dirty="0"/>
          </a:p>
        </p:txBody>
      </p:sp>
    </p:spTree>
    <p:extLst>
      <p:ext uri="{BB962C8B-B14F-4D97-AF65-F5344CB8AC3E}">
        <p14:creationId xmlns:p14="http://schemas.microsoft.com/office/powerpoint/2010/main" val="330706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Applications of the Bellman-Ford Algorithm</a:t>
            </a:r>
            <a:br>
              <a:rPr lang="en-US" b="1" dirty="0"/>
            </a:br>
            <a:endParaRPr lang="en-US" dirty="0"/>
          </a:p>
        </p:txBody>
      </p:sp>
      <p:sp>
        <p:nvSpPr>
          <p:cNvPr id="3" name="Content Placeholder 2"/>
          <p:cNvSpPr>
            <a:spLocks noGrp="1"/>
          </p:cNvSpPr>
          <p:nvPr>
            <p:ph idx="1"/>
          </p:nvPr>
        </p:nvSpPr>
        <p:spPr/>
        <p:txBody>
          <a:bodyPr>
            <a:normAutofit/>
          </a:bodyPr>
          <a:lstStyle/>
          <a:p>
            <a:pPr lvl="0"/>
            <a:r>
              <a:rPr lang="en-GB" sz="2800" dirty="0"/>
              <a:t>Examining a graph for the presence of negative weight cycles.</a:t>
            </a:r>
            <a:endParaRPr lang="en-US" sz="2800" dirty="0"/>
          </a:p>
          <a:p>
            <a:pPr lvl="0"/>
            <a:r>
              <a:rPr lang="en-GB" sz="2800" dirty="0"/>
              <a:t>Using negative weights, find the shortest path in a graph.</a:t>
            </a:r>
            <a:endParaRPr lang="en-US" sz="2800" dirty="0"/>
          </a:p>
          <a:p>
            <a:pPr lvl="0"/>
            <a:r>
              <a:rPr lang="en-GB" sz="2800" dirty="0"/>
              <a:t>Routing is a concept used in data networks.</a:t>
            </a:r>
            <a:endParaRPr lang="en-US" sz="2800" dirty="0"/>
          </a:p>
        </p:txBody>
      </p:sp>
    </p:spTree>
    <p:extLst>
      <p:ext uri="{BB962C8B-B14F-4D97-AF65-F5344CB8AC3E}">
        <p14:creationId xmlns:p14="http://schemas.microsoft.com/office/powerpoint/2010/main" val="328527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FLOYD-WARSHALL ALGORITHM</a:t>
            </a:r>
            <a:endParaRPr lang="en-US" dirty="0"/>
          </a:p>
        </p:txBody>
      </p:sp>
      <p:sp>
        <p:nvSpPr>
          <p:cNvPr id="3" name="Content Placeholder 2"/>
          <p:cNvSpPr>
            <a:spLocks noGrp="1"/>
          </p:cNvSpPr>
          <p:nvPr>
            <p:ph idx="1"/>
          </p:nvPr>
        </p:nvSpPr>
        <p:spPr/>
        <p:txBody>
          <a:bodyPr>
            <a:normAutofit/>
          </a:bodyPr>
          <a:lstStyle/>
          <a:p>
            <a:r>
              <a:rPr lang="en-GB" sz="2400" dirty="0"/>
              <a:t>The Floyd </a:t>
            </a:r>
            <a:r>
              <a:rPr lang="en-GB" sz="2400" dirty="0" err="1"/>
              <a:t>Warshall</a:t>
            </a:r>
            <a:r>
              <a:rPr lang="en-GB" sz="2400" dirty="0"/>
              <a:t> Algorithm is used to calculate the shortest path between two pairs of numbers. The goal is to discover the shortest distance between each pair of vertices in an edge-weighted directed Graph.</a:t>
            </a:r>
            <a:endParaRPr lang="en-US" sz="2400" dirty="0"/>
          </a:p>
        </p:txBody>
      </p:sp>
    </p:spTree>
    <p:extLst>
      <p:ext uri="{BB962C8B-B14F-4D97-AF65-F5344CB8AC3E}">
        <p14:creationId xmlns:p14="http://schemas.microsoft.com/office/powerpoint/2010/main" val="101872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2700" b="1" dirty="0"/>
              <a:t>What Is the Solution to the All Pair Shortest Path Problem Using the Floyd </a:t>
            </a:r>
            <a:r>
              <a:rPr lang="en-GB" sz="2700" b="1" dirty="0" err="1"/>
              <a:t>Warshall</a:t>
            </a:r>
            <a:r>
              <a:rPr lang="en-GB" sz="2700" b="1" dirty="0"/>
              <a:t> Algorithm?</a:t>
            </a:r>
            <a:br>
              <a:rPr lang="en-US" b="1" dirty="0"/>
            </a:br>
            <a:endParaRPr lang="en-US" dirty="0"/>
          </a:p>
        </p:txBody>
      </p:sp>
      <p:sp>
        <p:nvSpPr>
          <p:cNvPr id="3" name="Content Placeholder 2"/>
          <p:cNvSpPr>
            <a:spLocks noGrp="1"/>
          </p:cNvSpPr>
          <p:nvPr>
            <p:ph idx="1"/>
          </p:nvPr>
        </p:nvSpPr>
        <p:spPr/>
        <p:txBody>
          <a:bodyPr/>
          <a:lstStyle/>
          <a:p>
            <a:pPr marL="0" indent="0">
              <a:buNone/>
            </a:pPr>
            <a:r>
              <a:rPr lang="en-GB" dirty="0"/>
              <a:t>    You use Dynamic programming to solve the problem using the Floyd </a:t>
            </a:r>
            <a:r>
              <a:rPr lang="en-GB" dirty="0" err="1"/>
              <a:t>Warshall</a:t>
            </a:r>
            <a:r>
              <a:rPr lang="en-GB" dirty="0"/>
              <a:t> algorithm,</a:t>
            </a:r>
            <a:endParaRPr lang="en-US" dirty="0"/>
          </a:p>
          <a:p>
            <a:pPr lvl="0"/>
            <a:r>
              <a:rPr lang="en-GB" dirty="0"/>
              <a:t> You set the solution matrix to the same value as the input graph matrix.</a:t>
            </a:r>
            <a:endParaRPr lang="en-US" dirty="0"/>
          </a:p>
          <a:p>
            <a:pPr lvl="0"/>
            <a:r>
              <a:rPr lang="en-GB" dirty="0"/>
              <a:t>The solution matrix is then updated by treating all vertices as an intermediate vertex.</a:t>
            </a:r>
            <a:endParaRPr lang="en-US" dirty="0"/>
          </a:p>
          <a:p>
            <a:pPr lvl="0"/>
            <a:r>
              <a:rPr lang="en-GB" dirty="0"/>
              <a:t>The goal is to choose all vertices one by one and update all shortest routes that involve the picked vertex as an intermediate vertex.</a:t>
            </a:r>
            <a:endParaRPr lang="en-US" dirty="0"/>
          </a:p>
        </p:txBody>
      </p:sp>
    </p:spTree>
    <p:extLst>
      <p:ext uri="{BB962C8B-B14F-4D97-AF65-F5344CB8AC3E}">
        <p14:creationId xmlns:p14="http://schemas.microsoft.com/office/powerpoint/2010/main" val="68681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yd_warshall_algorithm-algo-img1."/>
          <p:cNvPicPr/>
          <p:nvPr/>
        </p:nvPicPr>
        <p:blipFill>
          <a:blip r:embed="rId2">
            <a:extLst>
              <a:ext uri="{28A0092B-C50C-407E-A947-70E740481C1C}">
                <a14:useLocalDpi xmlns:a14="http://schemas.microsoft.com/office/drawing/2010/main" val="0"/>
              </a:ext>
            </a:extLst>
          </a:blip>
          <a:srcRect/>
          <a:stretch>
            <a:fillRect/>
          </a:stretch>
        </p:blipFill>
        <p:spPr bwMode="auto">
          <a:xfrm>
            <a:off x="872555" y="548076"/>
            <a:ext cx="7369923" cy="5170144"/>
          </a:xfrm>
          <a:prstGeom prst="rect">
            <a:avLst/>
          </a:prstGeom>
          <a:noFill/>
          <a:ln>
            <a:noFill/>
          </a:ln>
        </p:spPr>
      </p:pic>
    </p:spTree>
    <p:extLst>
      <p:ext uri="{BB962C8B-B14F-4D97-AF65-F5344CB8AC3E}">
        <p14:creationId xmlns:p14="http://schemas.microsoft.com/office/powerpoint/2010/main" val="357246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t>DEFINITION</a:t>
            </a:r>
          </a:p>
        </p:txBody>
      </p:sp>
      <p:sp>
        <p:nvSpPr>
          <p:cNvPr id="3" name="Content Placeholder 2"/>
          <p:cNvSpPr>
            <a:spLocks noGrp="1"/>
          </p:cNvSpPr>
          <p:nvPr>
            <p:ph idx="1"/>
          </p:nvPr>
        </p:nvSpPr>
        <p:spPr>
          <a:xfrm>
            <a:off x="838200" y="1825625"/>
            <a:ext cx="10778544" cy="3029710"/>
          </a:xfrm>
        </p:spPr>
        <p:txBody>
          <a:bodyPr/>
          <a:lstStyle/>
          <a:p>
            <a:r>
              <a:rPr lang="en-GB" sz="3600" dirty="0"/>
              <a:t>Graph shortest path algorithm is an algorithm which Is used for finding   the shortest paths between nodes in a weighted graph, it   can be used for example to represent road networks.</a:t>
            </a:r>
            <a:endParaRPr lang="en-US" sz="3600" dirty="0"/>
          </a:p>
          <a:p>
            <a:endParaRPr lang="en-US" dirty="0"/>
          </a:p>
        </p:txBody>
      </p:sp>
    </p:spTree>
    <p:extLst>
      <p:ext uri="{BB962C8B-B14F-4D97-AF65-F5344CB8AC3E}">
        <p14:creationId xmlns:p14="http://schemas.microsoft.com/office/powerpoint/2010/main" val="97899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800" b="1" dirty="0"/>
              <a:t>TYPES OF SHORTEST PATH ALGORITHMS</a:t>
            </a:r>
            <a:br>
              <a:rPr lang="en-US" dirty="0"/>
            </a:br>
            <a:endParaRPr lang="en-US" dirty="0"/>
          </a:p>
        </p:txBody>
      </p:sp>
      <p:sp>
        <p:nvSpPr>
          <p:cNvPr id="3" name="Content Placeholder 2"/>
          <p:cNvSpPr>
            <a:spLocks noGrp="1"/>
          </p:cNvSpPr>
          <p:nvPr>
            <p:ph idx="1"/>
          </p:nvPr>
        </p:nvSpPr>
        <p:spPr/>
        <p:txBody>
          <a:bodyPr/>
          <a:lstStyle/>
          <a:p>
            <a:r>
              <a:rPr lang="en-GB" dirty="0"/>
              <a:t>The are four types of shortest path algorithms:</a:t>
            </a:r>
            <a:endParaRPr lang="en-US" dirty="0"/>
          </a:p>
          <a:p>
            <a:pPr lvl="0"/>
            <a:r>
              <a:rPr lang="en-GB" b="1" dirty="0"/>
              <a:t>DIJKSTRA’S ALGORITHM</a:t>
            </a:r>
            <a:endParaRPr lang="en-US" dirty="0"/>
          </a:p>
          <a:p>
            <a:pPr lvl="0"/>
            <a:r>
              <a:rPr lang="en-GB" b="1" dirty="0"/>
              <a:t>BELLMAN-FORD ALGORITHM</a:t>
            </a:r>
            <a:endParaRPr lang="en-US" dirty="0"/>
          </a:p>
          <a:p>
            <a:pPr lvl="0"/>
            <a:r>
              <a:rPr lang="en-GB" b="1" dirty="0"/>
              <a:t>FLOYD-WARSHALL ALGORITHM</a:t>
            </a:r>
            <a:endParaRPr lang="en-US" dirty="0"/>
          </a:p>
          <a:p>
            <a:pPr lvl="0"/>
            <a:r>
              <a:rPr lang="en-GB" b="1" dirty="0"/>
              <a:t>A* ALGORITHM </a:t>
            </a:r>
            <a:endParaRPr lang="en-US" dirty="0"/>
          </a:p>
          <a:p>
            <a:endParaRPr lang="en-US" dirty="0"/>
          </a:p>
        </p:txBody>
      </p:sp>
    </p:spTree>
    <p:extLst>
      <p:ext uri="{BB962C8B-B14F-4D97-AF65-F5344CB8AC3E}">
        <p14:creationId xmlns:p14="http://schemas.microsoft.com/office/powerpoint/2010/main" val="110797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Advantages of shortest path algorithm</a:t>
            </a:r>
            <a:endParaRPr lang="en-US" dirty="0"/>
          </a:p>
        </p:txBody>
      </p:sp>
      <p:sp>
        <p:nvSpPr>
          <p:cNvPr id="3" name="Content Placeholder 2"/>
          <p:cNvSpPr>
            <a:spLocks noGrp="1"/>
          </p:cNvSpPr>
          <p:nvPr>
            <p:ph idx="1"/>
          </p:nvPr>
        </p:nvSpPr>
        <p:spPr/>
        <p:txBody>
          <a:bodyPr/>
          <a:lstStyle/>
          <a:p>
            <a:pPr lvl="0"/>
            <a:r>
              <a:rPr lang="en-GB" b="1" dirty="0"/>
              <a:t>EFFICIENNCY</a:t>
            </a:r>
            <a:r>
              <a:rPr lang="en-GB" dirty="0"/>
              <a:t>: The shortest   path algorithm, such as the Dijkstra’s algorithm , are  efficient in finding shortest path between nodes in a graph, even in large and complex networks.</a:t>
            </a:r>
            <a:endParaRPr lang="en-US" dirty="0"/>
          </a:p>
          <a:p>
            <a:pPr lvl="0"/>
            <a:r>
              <a:rPr lang="en-GB" b="1" dirty="0"/>
              <a:t>ACCURACY</a:t>
            </a:r>
            <a:r>
              <a:rPr lang="en-GB" dirty="0"/>
              <a:t>: This algorithms provide an accurate and optimal solution to finding the shortest path, which is crucial in various real-world applications such as navigation systems and logistics.</a:t>
            </a:r>
            <a:endParaRPr lang="en-US" dirty="0"/>
          </a:p>
          <a:p>
            <a:pPr lvl="0"/>
            <a:r>
              <a:rPr lang="en-GB" b="1" dirty="0"/>
              <a:t>VERSATILITY</a:t>
            </a:r>
            <a:r>
              <a:rPr lang="en-GB" dirty="0"/>
              <a:t>: This shortest path algorithms can be applied to a wide range of  problems, including;  network routing, transportation planning, and resource allocation.</a:t>
            </a:r>
            <a:endParaRPr lang="en-US" dirty="0"/>
          </a:p>
          <a:p>
            <a:endParaRPr lang="en-US" dirty="0"/>
          </a:p>
        </p:txBody>
      </p:sp>
    </p:spTree>
    <p:extLst>
      <p:ext uri="{BB962C8B-B14F-4D97-AF65-F5344CB8AC3E}">
        <p14:creationId xmlns:p14="http://schemas.microsoft.com/office/powerpoint/2010/main" val="428971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t>Disadvantages  of shortest path algorithm</a:t>
            </a:r>
            <a:endParaRPr lang="en-US" sz="3200" b="1" dirty="0"/>
          </a:p>
        </p:txBody>
      </p:sp>
      <p:sp>
        <p:nvSpPr>
          <p:cNvPr id="3" name="Content Placeholder 2"/>
          <p:cNvSpPr>
            <a:spLocks noGrp="1"/>
          </p:cNvSpPr>
          <p:nvPr>
            <p:ph idx="1"/>
          </p:nvPr>
        </p:nvSpPr>
        <p:spPr/>
        <p:txBody>
          <a:bodyPr/>
          <a:lstStyle/>
          <a:p>
            <a:pPr lvl="0"/>
            <a:r>
              <a:rPr lang="en-GB" b="1" dirty="0"/>
              <a:t>COMPLEXITY</a:t>
            </a:r>
            <a:r>
              <a:rPr lang="en-GB" dirty="0"/>
              <a:t>: Some graph  shortest path algorithm can be complex to implement and require a deep understanding  of graphs theory and data structures.</a:t>
            </a:r>
            <a:endParaRPr lang="en-US" dirty="0"/>
          </a:p>
          <a:p>
            <a:pPr lvl="0"/>
            <a:r>
              <a:rPr lang="en-GB" dirty="0"/>
              <a:t> </a:t>
            </a:r>
            <a:r>
              <a:rPr lang="en-GB" b="1" dirty="0"/>
              <a:t>LIMITED APPLICABILITY</a:t>
            </a:r>
            <a:r>
              <a:rPr lang="en-GB" dirty="0"/>
              <a:t>: These algorithms are versatile they  may not be suitable for all types of graphs or network structures,  especially in the cases where the graph is constantly changing. </a:t>
            </a:r>
            <a:endParaRPr lang="en-US" dirty="0"/>
          </a:p>
          <a:p>
            <a:pPr lvl="0"/>
            <a:r>
              <a:rPr lang="en-GB" b="1" dirty="0"/>
              <a:t>RESOURCE CONSUMPTION</a:t>
            </a:r>
            <a:r>
              <a:rPr lang="en-GB" dirty="0"/>
              <a:t>: Depending on the size and complexity of the graph, these algorithms can consumes a significant amount of computational resources, which may not be feasible in certain applications.</a:t>
            </a:r>
            <a:endParaRPr lang="en-US" dirty="0"/>
          </a:p>
        </p:txBody>
      </p:sp>
    </p:spTree>
    <p:extLst>
      <p:ext uri="{BB962C8B-B14F-4D97-AF65-F5344CB8AC3E}">
        <p14:creationId xmlns:p14="http://schemas.microsoft.com/office/powerpoint/2010/main" val="134307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DIJKSTRA’S ALGORITHM</a:t>
            </a:r>
            <a:br>
              <a:rPr lang="en-US" dirty="0"/>
            </a:br>
            <a:endParaRPr lang="en-US" dirty="0"/>
          </a:p>
        </p:txBody>
      </p:sp>
      <p:sp>
        <p:nvSpPr>
          <p:cNvPr id="3" name="Content Placeholder 2"/>
          <p:cNvSpPr>
            <a:spLocks noGrp="1"/>
          </p:cNvSpPr>
          <p:nvPr>
            <p:ph idx="1"/>
          </p:nvPr>
        </p:nvSpPr>
        <p:spPr/>
        <p:txBody>
          <a:bodyPr/>
          <a:lstStyle/>
          <a:p>
            <a:r>
              <a:rPr lang="en-GB" dirty="0"/>
              <a:t> </a:t>
            </a:r>
            <a:r>
              <a:rPr lang="en-GB" sz="2800" dirty="0"/>
              <a:t>Dijkstra’s algorithm is used to find the shortest path between the two mentioned vertices of a graph by applying the </a:t>
            </a:r>
            <a:r>
              <a:rPr lang="en-GB" sz="2800" dirty="0">
                <a:hlinkClick r:id="rId2" tooltip="Greedy Algorithm"/>
              </a:rPr>
              <a:t>Greedy Algorithm</a:t>
            </a:r>
            <a:r>
              <a:rPr lang="en-GB" sz="2800" dirty="0"/>
              <a:t> as the basis of principle.</a:t>
            </a:r>
            <a:endParaRPr lang="en-US" sz="2800" dirty="0"/>
          </a:p>
        </p:txBody>
      </p:sp>
    </p:spTree>
    <p:extLst>
      <p:ext uri="{BB962C8B-B14F-4D97-AF65-F5344CB8AC3E}">
        <p14:creationId xmlns:p14="http://schemas.microsoft.com/office/powerpoint/2010/main" val="319519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Implementing Dijkstra’s Algorithm</a:t>
            </a:r>
            <a:br>
              <a:rPr lang="en-US" b="1" dirty="0"/>
            </a:br>
            <a:endParaRPr lang="en-US" dirty="0"/>
          </a:p>
        </p:txBody>
      </p:sp>
      <p:pic>
        <p:nvPicPr>
          <p:cNvPr id="17" name="Content Placeholder 16">
            <a:extLst>
              <a:ext uri="{FF2B5EF4-FFF2-40B4-BE49-F238E27FC236}">
                <a16:creationId xmlns:a16="http://schemas.microsoft.com/office/drawing/2014/main" id="{35F3BA1D-016C-434B-BBB2-E3F130790F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6945" y="2160588"/>
            <a:ext cx="8178148" cy="3881437"/>
          </a:xfrm>
        </p:spPr>
      </p:pic>
    </p:spTree>
    <p:extLst>
      <p:ext uri="{BB962C8B-B14F-4D97-AF65-F5344CB8AC3E}">
        <p14:creationId xmlns:p14="http://schemas.microsoft.com/office/powerpoint/2010/main" val="352862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BELLMAN-FORD ALGORITHM</a:t>
            </a:r>
            <a:br>
              <a:rPr lang="en-US" dirty="0"/>
            </a:br>
            <a:endParaRPr lang="en-US" dirty="0"/>
          </a:p>
        </p:txBody>
      </p:sp>
      <p:sp>
        <p:nvSpPr>
          <p:cNvPr id="3" name="Content Placeholder 2"/>
          <p:cNvSpPr>
            <a:spLocks noGrp="1"/>
          </p:cNvSpPr>
          <p:nvPr>
            <p:ph idx="1"/>
          </p:nvPr>
        </p:nvSpPr>
        <p:spPr/>
        <p:txBody>
          <a:bodyPr>
            <a:normAutofit/>
          </a:bodyPr>
          <a:lstStyle/>
          <a:p>
            <a:r>
              <a:rPr lang="en-GB" sz="2400" dirty="0"/>
              <a:t>Dynamic Programming is used in the Bellman-Ford algorithm. It begins with a starting vertex and calculates the distances between other vertices that a single edge can reach. It then searches for a path with two edges, and so on. </a:t>
            </a:r>
            <a:r>
              <a:rPr lang="fr-FR" sz="2400" dirty="0"/>
              <a:t>The Bellman-Ford </a:t>
            </a:r>
            <a:r>
              <a:rPr lang="fr-FR" sz="2400" dirty="0" err="1"/>
              <a:t>algorithm</a:t>
            </a:r>
            <a:r>
              <a:rPr lang="fr-FR" sz="2400" dirty="0"/>
              <a:t> uses the </a:t>
            </a:r>
            <a:r>
              <a:rPr lang="fr-FR" sz="2400" dirty="0" err="1"/>
              <a:t>bottom</a:t>
            </a:r>
            <a:r>
              <a:rPr lang="fr-FR" sz="2400" dirty="0"/>
              <a:t>-up </a:t>
            </a:r>
            <a:r>
              <a:rPr lang="fr-FR" sz="2400" dirty="0" err="1"/>
              <a:t>approach</a:t>
            </a:r>
            <a:r>
              <a:rPr lang="fr-FR" sz="2400" dirty="0"/>
              <a:t>.</a:t>
            </a:r>
            <a:endParaRPr lang="en-US" sz="2400" dirty="0"/>
          </a:p>
        </p:txBody>
      </p:sp>
    </p:spTree>
    <p:extLst>
      <p:ext uri="{BB962C8B-B14F-4D97-AF65-F5344CB8AC3E}">
        <p14:creationId xmlns:p14="http://schemas.microsoft.com/office/powerpoint/2010/main" val="34072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is-bellman-ford-algorithm."/>
          <p:cNvPicPr/>
          <p:nvPr/>
        </p:nvPicPr>
        <p:blipFill>
          <a:blip r:embed="rId2">
            <a:extLst>
              <a:ext uri="{28A0092B-C50C-407E-A947-70E740481C1C}">
                <a14:useLocalDpi xmlns:a14="http://schemas.microsoft.com/office/drawing/2010/main" val="0"/>
              </a:ext>
            </a:extLst>
          </a:blip>
          <a:srcRect/>
          <a:stretch>
            <a:fillRect/>
          </a:stretch>
        </p:blipFill>
        <p:spPr bwMode="auto">
          <a:xfrm>
            <a:off x="1013639" y="1144099"/>
            <a:ext cx="7022778" cy="3968813"/>
          </a:xfrm>
          <a:prstGeom prst="rect">
            <a:avLst/>
          </a:prstGeom>
          <a:noFill/>
          <a:ln>
            <a:noFill/>
          </a:ln>
        </p:spPr>
      </p:pic>
    </p:spTree>
    <p:extLst>
      <p:ext uri="{BB962C8B-B14F-4D97-AF65-F5344CB8AC3E}">
        <p14:creationId xmlns:p14="http://schemas.microsoft.com/office/powerpoint/2010/main" val="3282259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720</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GRAPH SHORTEST PATH ALGORITHM </vt:lpstr>
      <vt:lpstr>DEFINITION</vt:lpstr>
      <vt:lpstr>TYPES OF SHORTEST PATH ALGORITHMS </vt:lpstr>
      <vt:lpstr>Advantages of shortest path algorithm</vt:lpstr>
      <vt:lpstr>Disadvantages  of shortest path algorithm</vt:lpstr>
      <vt:lpstr>DIJKSTRA’S ALGORITHM </vt:lpstr>
      <vt:lpstr>Implementing Dijkstra’s Algorithm </vt:lpstr>
      <vt:lpstr>BELLMAN-FORD ALGORITHM </vt:lpstr>
      <vt:lpstr>PowerPoint Presentation</vt:lpstr>
      <vt:lpstr>How Does the Bellman-Ford Algorithm Work? </vt:lpstr>
      <vt:lpstr>Uses of Bellman-Ford Algorithm </vt:lpstr>
      <vt:lpstr>Applications of the Bellman-Ford Algorithm </vt:lpstr>
      <vt:lpstr>FLOYD-WARSHALL ALGORITHM</vt:lpstr>
      <vt:lpstr>What Is the Solution to the All Pair Shortest Path Problem Using the Floyd Warshall Algorithm?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SHORTEST PATH ALGORITHM</dc:title>
  <dc:creator>Windows User</dc:creator>
  <cp:lastModifiedBy>mbeng</cp:lastModifiedBy>
  <cp:revision>13</cp:revision>
  <dcterms:created xsi:type="dcterms:W3CDTF">2023-12-01T17:48:56Z</dcterms:created>
  <dcterms:modified xsi:type="dcterms:W3CDTF">2023-12-02T12:20:20Z</dcterms:modified>
</cp:coreProperties>
</file>