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2818549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413599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636870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1999" cy="6887832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4995059" y="2839808"/>
            <a:ext cx="2157259" cy="1147389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4250506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4995059" y="2839808"/>
            <a:ext cx="2157259" cy="1147389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3345868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4995059" y="2839808"/>
            <a:ext cx="2157259" cy="1147389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2999890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F01498F-A497-5F42-B24A-9C47E6F7DE8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299480C-48F8-8D42-8F82-85287B422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5488" y="512235"/>
            <a:ext cx="11350752" cy="5799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1655234"/>
            <a:ext cx="11350752" cy="3936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5488" y="1092200"/>
            <a:ext cx="11350752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11984" y="6512985"/>
            <a:ext cx="480483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EE769B8-3D9F-4C8E-9CC3-53B4DB6A1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6963834" y="6615555"/>
            <a:ext cx="954617" cy="18529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61586" tIns="30792" rIns="61586" bIns="30792" anchor="b">
            <a:spAutoFit/>
          </a:bodyPr>
          <a:lstStyle>
            <a:lvl1pPr algn="l" defTabSz="814305">
              <a:defRPr lang="en-US" sz="800">
                <a:solidFill>
                  <a:srgbClr val="000000"/>
                </a:solidFill>
                <a:latin typeface="Arial" charset="0"/>
                <a:ea typeface="ＭＳ Ｐゴシック" charset="0"/>
                <a:cs typeface="CiscoSans Thin"/>
              </a:defRPr>
            </a:lvl1pPr>
          </a:lstStyle>
          <a:p>
            <a:pPr>
              <a:defRPr/>
            </a:pPr>
            <a:r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7661354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accent1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15194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52161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07626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accent1">
                  <a:lumMod val="75000"/>
                </a:schemeClr>
              </a:buClr>
              <a:buSzPct val="80000"/>
              <a:buFont typeface="Arial"/>
              <a:buChar char="•"/>
              <a:defRPr sz="3733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sdfsdf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9519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677386" y="6286929"/>
            <a:ext cx="453676" cy="241299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340206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218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550006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77386" y="6286929"/>
            <a:ext cx="453676" cy="241299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088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ebex.com/products/team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Release </a:t>
            </a:r>
            <a:r>
              <a:rPr lang="en-US" dirty="0" smtClean="0"/>
              <a:t>20181212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Get a free user account and API access token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Webex Teams:</a:t>
            </a:r>
            <a:br>
              <a:rPr lang="en-US" dirty="0" smtClean="0"/>
            </a:br>
            <a:r>
              <a:rPr lang="en-US" dirty="0" smtClean="0"/>
              <a:t>Installation and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19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smtClean="0"/>
              <a:t>. Download the Webex Teams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5445125" cy="2222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www.webex.com/products/teams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the client.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132" y="1690688"/>
            <a:ext cx="6156959" cy="4071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384175" y="4729942"/>
            <a:ext cx="1055716" cy="48213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51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Install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90688"/>
            <a:ext cx="5045075" cy="2654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Run the installer.</a:t>
            </a:r>
          </a:p>
          <a:p>
            <a:r>
              <a:rPr lang="en-US" smtClean="0"/>
              <a:t>Follow the prompts to install the Webex Teams client.</a:t>
            </a:r>
          </a:p>
          <a:p>
            <a:r>
              <a:rPr lang="en-US" smtClean="0"/>
              <a:t>You will need to provide and verify a valid email address.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26" y="1399979"/>
            <a:ext cx="5808943" cy="4966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7056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Begin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55775"/>
            <a:ext cx="4737100" cy="1901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Open the activation email.</a:t>
            </a:r>
          </a:p>
          <a:p>
            <a:r>
              <a:rPr lang="en-US" smtClean="0"/>
              <a:t>Click </a:t>
            </a:r>
            <a:r>
              <a:rPr lang="en-US" dirty="0" smtClean="0"/>
              <a:t>on the </a:t>
            </a:r>
            <a:r>
              <a:rPr lang="en-US" b="1" smtClean="0"/>
              <a:t>Get started now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</a:t>
            </a:r>
            <a:r>
              <a:rPr lang="en-US" smtClean="0"/>
              <a:t>to register your new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Cisco WebEx </a:t>
            </a:r>
            <a:r>
              <a:rPr lang="en-US" smtClean="0"/>
              <a:t>Teams account.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24" y="1530944"/>
            <a:ext cx="4242866" cy="50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41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</a:t>
            </a:r>
            <a:r>
              <a:rPr lang="en-US" dirty="0" smtClean="0"/>
              <a:t>Complete the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54238"/>
            <a:ext cx="3933825" cy="10937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smtClean="0"/>
              <a:t>your Cisco WebEx Teams account password and create your account.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6" y="1608406"/>
            <a:ext cx="6500423" cy="478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4647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</a:t>
            </a:r>
            <a:r>
              <a:rPr lang="en-US" dirty="0" smtClean="0"/>
              <a:t>Go to developer.webex.com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4086225" cy="1276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Click on the </a:t>
            </a:r>
            <a:r>
              <a:rPr lang="en-US" b="1" smtClean="0"/>
              <a:t>Log in </a:t>
            </a:r>
            <a:r>
              <a:rPr lang="en-US" smtClean="0"/>
              <a:t>link </a:t>
            </a:r>
            <a:r>
              <a:rPr lang="en-US" dirty="0" smtClean="0"/>
              <a:t>and </a:t>
            </a:r>
            <a:r>
              <a:rPr lang="en-US" smtClean="0"/>
              <a:t>login to your new account.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94" y="1416953"/>
            <a:ext cx="6512560" cy="5037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27768" y="2055823"/>
            <a:ext cx="409904" cy="23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Get your Personal Access </a:t>
            </a:r>
            <a:r>
              <a:rPr lang="en-US" dirty="0" smtClean="0"/>
              <a:t>Token (option1)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1844675"/>
            <a:ext cx="6201295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Click on the </a:t>
            </a:r>
            <a:r>
              <a:rPr lang="en-US" b="1" dirty="0" smtClean="0"/>
              <a:t>Documentation </a:t>
            </a:r>
            <a:r>
              <a:rPr lang="en-US" dirty="0" smtClean="0"/>
              <a:t>link.</a:t>
            </a:r>
          </a:p>
          <a:p>
            <a:r>
              <a:rPr lang="en-US" dirty="0" smtClean="0"/>
              <a:t>Scroll down to </a:t>
            </a:r>
            <a:r>
              <a:rPr lang="en-US" b="1" dirty="0" smtClean="0"/>
              <a:t>REST API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Click on the </a:t>
            </a:r>
            <a:r>
              <a:rPr lang="en-US" b="1" dirty="0" smtClean="0"/>
              <a:t>Getting Started</a:t>
            </a:r>
            <a:r>
              <a:rPr lang="en-US" dirty="0" smtClean="0"/>
              <a:t> link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Scroll down the page to the </a:t>
            </a:r>
            <a:r>
              <a:rPr lang="en-US" b="1" dirty="0" smtClean="0"/>
              <a:t>Accounts </a:t>
            </a:r>
            <a:r>
              <a:rPr lang="en-US" b="1" dirty="0"/>
              <a:t>and </a:t>
            </a:r>
            <a:r>
              <a:rPr lang="en-US" b="1" dirty="0" smtClean="0"/>
              <a:t>Authentication</a:t>
            </a:r>
            <a:r>
              <a:rPr lang="en-US" dirty="0" smtClean="0"/>
              <a:t> section to get your </a:t>
            </a:r>
            <a:r>
              <a:rPr lang="en-US" b="1" dirty="0" smtClean="0"/>
              <a:t>Access Token</a:t>
            </a:r>
          </a:p>
          <a:p>
            <a:r>
              <a:rPr lang="en-US" dirty="0" smtClean="0"/>
              <a:t>Stay </a:t>
            </a:r>
            <a:r>
              <a:rPr lang="en-US" dirty="0" smtClean="0"/>
              <a:t>logged in to the Cisco Webex for Developers web site or the access token will change. </a:t>
            </a:r>
          </a:p>
          <a:p>
            <a:r>
              <a:rPr lang="en-US" dirty="0" smtClean="0"/>
              <a:t>The Personal Access Token will expire in 12 hours.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73" y="1930030"/>
            <a:ext cx="5518705" cy="32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7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Get your Personal Access </a:t>
            </a:r>
            <a:r>
              <a:rPr lang="en-US" dirty="0" smtClean="0"/>
              <a:t>Token (option2)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44675"/>
            <a:ext cx="6059488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Click on the </a:t>
            </a:r>
            <a:r>
              <a:rPr lang="en-US" b="1" dirty="0" smtClean="0"/>
              <a:t>Documentation </a:t>
            </a:r>
            <a:r>
              <a:rPr lang="en-US" dirty="0" smtClean="0"/>
              <a:t>link.</a:t>
            </a:r>
          </a:p>
          <a:p>
            <a:r>
              <a:rPr lang="en-US" dirty="0" smtClean="0"/>
              <a:t>Scroll down to </a:t>
            </a:r>
            <a:r>
              <a:rPr lang="en-US" b="1" dirty="0" smtClean="0"/>
              <a:t>API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any of the </a:t>
            </a:r>
            <a:r>
              <a:rPr lang="en-US" b="1" dirty="0" smtClean="0"/>
              <a:t>API endpoints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e.g. the </a:t>
            </a:r>
            <a:r>
              <a:rPr lang="en-US" b="1" dirty="0" smtClean="0"/>
              <a:t>People-&gt;Get My Own Details </a:t>
            </a:r>
            <a:r>
              <a:rPr lang="en-US" dirty="0" smtClean="0"/>
              <a:t>endpoint.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Authorization Bearer </a:t>
            </a:r>
            <a:r>
              <a:rPr lang="en-US" dirty="0" smtClean="0"/>
              <a:t>copy icon to copy your </a:t>
            </a:r>
            <a:r>
              <a:rPr lang="en-US" b="1" dirty="0" smtClean="0"/>
              <a:t>Personal Access Token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logged in to the Cisco Webex for Developers web site or the access token will change. </a:t>
            </a:r>
          </a:p>
          <a:p>
            <a:r>
              <a:rPr lang="en-US" dirty="0" smtClean="0"/>
              <a:t>The Personal Access Token will expire in 12 hours.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501" y="1310282"/>
            <a:ext cx="4972862" cy="54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0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98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213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CiscoSans</vt:lpstr>
      <vt:lpstr>CiscoSans ExtraLight</vt:lpstr>
      <vt:lpstr>CiscoSans Thin</vt:lpstr>
      <vt:lpstr>Default Theme</vt:lpstr>
      <vt:lpstr>Cisco Webex Teams: Installation and Registration</vt:lpstr>
      <vt:lpstr>1. Download the Webex Teams Client</vt:lpstr>
      <vt:lpstr>2. Install the client</vt:lpstr>
      <vt:lpstr>3. Begin Registration</vt:lpstr>
      <vt:lpstr>4. Complete the registration</vt:lpstr>
      <vt:lpstr>5. Go to developer.webex.com</vt:lpstr>
      <vt:lpstr>6. Get your Personal Access Token (option1)</vt:lpstr>
      <vt:lpstr>6. Get your Personal Access Token (option2)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Jozef Janitor</dc:creator>
  <cp:lastModifiedBy>Jozef Janitor</cp:lastModifiedBy>
  <cp:revision>18</cp:revision>
  <dcterms:created xsi:type="dcterms:W3CDTF">2018-04-18T21:41:42Z</dcterms:created>
  <dcterms:modified xsi:type="dcterms:W3CDTF">2018-12-12T12:01:12Z</dcterms:modified>
</cp:coreProperties>
</file>