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  <p:sldMasterId id="2147483737" r:id="rId5"/>
    <p:sldMasterId id="2147483761" r:id="rId6"/>
  </p:sldMasterIdLst>
  <p:notesMasterIdLst>
    <p:notesMasterId r:id="rId22"/>
  </p:notesMasterIdLst>
  <p:sldIdLst>
    <p:sldId id="256" r:id="rId7"/>
    <p:sldId id="283" r:id="rId8"/>
    <p:sldId id="261" r:id="rId9"/>
    <p:sldId id="262" r:id="rId10"/>
    <p:sldId id="273" r:id="rId11"/>
    <p:sldId id="303" r:id="rId12"/>
    <p:sldId id="260" r:id="rId13"/>
    <p:sldId id="274" r:id="rId14"/>
    <p:sldId id="375" r:id="rId15"/>
    <p:sldId id="257" r:id="rId16"/>
    <p:sldId id="277" r:id="rId17"/>
    <p:sldId id="376" r:id="rId18"/>
    <p:sldId id="284" r:id="rId19"/>
    <p:sldId id="258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0491" autoAdjust="0"/>
  </p:normalViewPr>
  <p:slideViewPr>
    <p:cSldViewPr snapToGrid="0">
      <p:cViewPr varScale="1">
        <p:scale>
          <a:sx n="84" d="100"/>
          <a:sy n="84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enkovich" userId="1460f7cc-e988-4182-b02b-0bb55535b0c2" providerId="ADAL" clId="{BE30FC73-E65D-4DCC-B4E2-399D82BF8B5B}"/>
    <pc:docChg chg="undo custSel addSld delSld modSld sldOrd delMainMaster">
      <pc:chgData name="Mike Benkovich" userId="1460f7cc-e988-4182-b02b-0bb55535b0c2" providerId="ADAL" clId="{BE30FC73-E65D-4DCC-B4E2-399D82BF8B5B}" dt="2019-08-14T15:43:00.378" v="790" actId="20577"/>
      <pc:docMkLst>
        <pc:docMk/>
      </pc:docMkLst>
      <pc:sldChg chg="addSp modSp">
        <pc:chgData name="Mike Benkovich" userId="1460f7cc-e988-4182-b02b-0bb55535b0c2" providerId="ADAL" clId="{BE30FC73-E65D-4DCC-B4E2-399D82BF8B5B}" dt="2019-08-14T15:22:01.958" v="584" actId="20577"/>
        <pc:sldMkLst>
          <pc:docMk/>
          <pc:sldMk cId="1863809875" sldId="256"/>
        </pc:sldMkLst>
        <pc:spChg chg="mod">
          <ac:chgData name="Mike Benkovich" userId="1460f7cc-e988-4182-b02b-0bb55535b0c2" providerId="ADAL" clId="{BE30FC73-E65D-4DCC-B4E2-399D82BF8B5B}" dt="2019-08-14T13:12:25.308" v="159" actId="403"/>
          <ac:spMkLst>
            <pc:docMk/>
            <pc:sldMk cId="1863809875" sldId="256"/>
            <ac:spMk id="2" creationId="{AA4E3EF3-E305-4504-A542-E59FBC35C05B}"/>
          </ac:spMkLst>
        </pc:spChg>
        <pc:spChg chg="add mod">
          <ac:chgData name="Mike Benkovich" userId="1460f7cc-e988-4182-b02b-0bb55535b0c2" providerId="ADAL" clId="{BE30FC73-E65D-4DCC-B4E2-399D82BF8B5B}" dt="2019-08-14T15:22:01.958" v="584" actId="20577"/>
          <ac:spMkLst>
            <pc:docMk/>
            <pc:sldMk cId="1863809875" sldId="256"/>
            <ac:spMk id="4" creationId="{1BE73B89-47CC-4685-A9AD-0C66F8EF7FEC}"/>
          </ac:spMkLst>
        </pc:spChg>
      </pc:sldChg>
      <pc:sldChg chg="addSp delSp modSp">
        <pc:chgData name="Mike Benkovich" userId="1460f7cc-e988-4182-b02b-0bb55535b0c2" providerId="ADAL" clId="{BE30FC73-E65D-4DCC-B4E2-399D82BF8B5B}" dt="2019-08-14T14:16:28.610" v="471" actId="113"/>
        <pc:sldMkLst>
          <pc:docMk/>
          <pc:sldMk cId="3128179894" sldId="257"/>
        </pc:sldMkLst>
        <pc:spChg chg="add del mod">
          <ac:chgData name="Mike Benkovich" userId="1460f7cc-e988-4182-b02b-0bb55535b0c2" providerId="ADAL" clId="{BE30FC73-E65D-4DCC-B4E2-399D82BF8B5B}" dt="2019-08-14T14:16:20.648" v="468" actId="478"/>
          <ac:spMkLst>
            <pc:docMk/>
            <pc:sldMk cId="3128179894" sldId="257"/>
            <ac:spMk id="3" creationId="{328FB3FD-D67A-487A-868E-A643EC8EA4B5}"/>
          </ac:spMkLst>
        </pc:spChg>
        <pc:spChg chg="del">
          <ac:chgData name="Mike Benkovich" userId="1460f7cc-e988-4182-b02b-0bb55535b0c2" providerId="ADAL" clId="{BE30FC73-E65D-4DCC-B4E2-399D82BF8B5B}" dt="2019-08-14T14:16:17.954" v="467" actId="478"/>
          <ac:spMkLst>
            <pc:docMk/>
            <pc:sldMk cId="3128179894" sldId="257"/>
            <ac:spMk id="4" creationId="{72063759-FED6-4F94-A20C-B5FA7FEA5E68}"/>
          </ac:spMkLst>
        </pc:spChg>
        <pc:spChg chg="add mod">
          <ac:chgData name="Mike Benkovich" userId="1460f7cc-e988-4182-b02b-0bb55535b0c2" providerId="ADAL" clId="{BE30FC73-E65D-4DCC-B4E2-399D82BF8B5B}" dt="2019-08-14T14:16:28.610" v="471" actId="113"/>
          <ac:spMkLst>
            <pc:docMk/>
            <pc:sldMk cId="3128179894" sldId="257"/>
            <ac:spMk id="6" creationId="{C853E5B3-778A-4572-B470-10B7490B5849}"/>
          </ac:spMkLst>
        </pc:spChg>
      </pc:sldChg>
      <pc:sldChg chg="addSp delSp modSp">
        <pc:chgData name="Mike Benkovich" userId="1460f7cc-e988-4182-b02b-0bb55535b0c2" providerId="ADAL" clId="{BE30FC73-E65D-4DCC-B4E2-399D82BF8B5B}" dt="2019-08-14T14:16:11.451" v="466" actId="113"/>
        <pc:sldMkLst>
          <pc:docMk/>
          <pc:sldMk cId="3311430507" sldId="258"/>
        </pc:sldMkLst>
        <pc:spChg chg="add del mod">
          <ac:chgData name="Mike Benkovich" userId="1460f7cc-e988-4182-b02b-0bb55535b0c2" providerId="ADAL" clId="{BE30FC73-E65D-4DCC-B4E2-399D82BF8B5B}" dt="2019-08-14T14:16:02.669" v="463" actId="478"/>
          <ac:spMkLst>
            <pc:docMk/>
            <pc:sldMk cId="3311430507" sldId="258"/>
            <ac:spMk id="3" creationId="{6E4FFFE6-1C02-41C5-8EF1-E05F8DD6E6B2}"/>
          </ac:spMkLst>
        </pc:spChg>
        <pc:spChg chg="del">
          <ac:chgData name="Mike Benkovich" userId="1460f7cc-e988-4182-b02b-0bb55535b0c2" providerId="ADAL" clId="{BE30FC73-E65D-4DCC-B4E2-399D82BF8B5B}" dt="2019-08-14T14:15:58.204" v="462" actId="478"/>
          <ac:spMkLst>
            <pc:docMk/>
            <pc:sldMk cId="3311430507" sldId="258"/>
            <ac:spMk id="4" creationId="{72063759-FED6-4F94-A20C-B5FA7FEA5E68}"/>
          </ac:spMkLst>
        </pc:spChg>
        <pc:spChg chg="add mod">
          <ac:chgData name="Mike Benkovich" userId="1460f7cc-e988-4182-b02b-0bb55535b0c2" providerId="ADAL" clId="{BE30FC73-E65D-4DCC-B4E2-399D82BF8B5B}" dt="2019-08-14T14:16:11.451" v="466" actId="113"/>
          <ac:spMkLst>
            <pc:docMk/>
            <pc:sldMk cId="3311430507" sldId="258"/>
            <ac:spMk id="6" creationId="{FE826A0B-E4B7-4DAA-8240-47D25CDEB26F}"/>
          </ac:spMkLst>
        </pc:spChg>
      </pc:sldChg>
      <pc:sldChg chg="addSp delSp modSp">
        <pc:chgData name="Mike Benkovich" userId="1460f7cc-e988-4182-b02b-0bb55535b0c2" providerId="ADAL" clId="{BE30FC73-E65D-4DCC-B4E2-399D82BF8B5B}" dt="2019-08-14T14:15:52.299" v="461" actId="113"/>
        <pc:sldMkLst>
          <pc:docMk/>
          <pc:sldMk cId="3215012706" sldId="259"/>
        </pc:sldMkLst>
        <pc:spChg chg="del mod">
          <ac:chgData name="Mike Benkovich" userId="1460f7cc-e988-4182-b02b-0bb55535b0c2" providerId="ADAL" clId="{BE30FC73-E65D-4DCC-B4E2-399D82BF8B5B}" dt="2019-08-14T14:15:44.461" v="459"/>
          <ac:spMkLst>
            <pc:docMk/>
            <pc:sldMk cId="3215012706" sldId="259"/>
            <ac:spMk id="4" creationId="{72063759-FED6-4F94-A20C-B5FA7FEA5E68}"/>
          </ac:spMkLst>
        </pc:spChg>
        <pc:spChg chg="mod">
          <ac:chgData name="Mike Benkovich" userId="1460f7cc-e988-4182-b02b-0bb55535b0c2" providerId="ADAL" clId="{BE30FC73-E65D-4DCC-B4E2-399D82BF8B5B}" dt="2019-08-14T14:14:44.711" v="419"/>
          <ac:spMkLst>
            <pc:docMk/>
            <pc:sldMk cId="3215012706" sldId="259"/>
            <ac:spMk id="5" creationId="{3F81040E-09BE-44D6-8307-626D197C10AA}"/>
          </ac:spMkLst>
        </pc:spChg>
        <pc:spChg chg="add del">
          <ac:chgData name="Mike Benkovich" userId="1460f7cc-e988-4182-b02b-0bb55535b0c2" providerId="ADAL" clId="{BE30FC73-E65D-4DCC-B4E2-399D82BF8B5B}" dt="2019-08-14T14:15:41.771" v="457"/>
          <ac:spMkLst>
            <pc:docMk/>
            <pc:sldMk cId="3215012706" sldId="259"/>
            <ac:spMk id="6" creationId="{D3778C16-6E7A-42B1-BC65-31C1FDEFDFA7}"/>
          </ac:spMkLst>
        </pc:spChg>
        <pc:spChg chg="add mod">
          <ac:chgData name="Mike Benkovich" userId="1460f7cc-e988-4182-b02b-0bb55535b0c2" providerId="ADAL" clId="{BE30FC73-E65D-4DCC-B4E2-399D82BF8B5B}" dt="2019-08-14T14:15:52.299" v="461" actId="113"/>
          <ac:spMkLst>
            <pc:docMk/>
            <pc:sldMk cId="3215012706" sldId="259"/>
            <ac:spMk id="7" creationId="{23B5C2B3-4E04-4DE7-8AC2-577D12127018}"/>
          </ac:spMkLst>
        </pc:spChg>
      </pc:sldChg>
      <pc:sldChg chg="modSp ord">
        <pc:chgData name="Mike Benkovich" userId="1460f7cc-e988-4182-b02b-0bb55535b0c2" providerId="ADAL" clId="{BE30FC73-E65D-4DCC-B4E2-399D82BF8B5B}" dt="2019-08-14T14:18:16.437" v="572"/>
        <pc:sldMkLst>
          <pc:docMk/>
          <pc:sldMk cId="1217309506" sldId="260"/>
        </pc:sldMkLst>
        <pc:spChg chg="mod">
          <ac:chgData name="Mike Benkovich" userId="1460f7cc-e988-4182-b02b-0bb55535b0c2" providerId="ADAL" clId="{BE30FC73-E65D-4DCC-B4E2-399D82BF8B5B}" dt="2019-08-14T14:15:21.180" v="455" actId="113"/>
          <ac:spMkLst>
            <pc:docMk/>
            <pc:sldMk cId="1217309506" sldId="260"/>
            <ac:spMk id="4" creationId="{72063759-FED6-4F94-A20C-B5FA7FEA5E68}"/>
          </ac:spMkLst>
        </pc:spChg>
        <pc:spChg chg="mod">
          <ac:chgData name="Mike Benkovich" userId="1460f7cc-e988-4182-b02b-0bb55535b0c2" providerId="ADAL" clId="{BE30FC73-E65D-4DCC-B4E2-399D82BF8B5B}" dt="2019-08-14T14:14:52.200" v="425" actId="20577"/>
          <ac:spMkLst>
            <pc:docMk/>
            <pc:sldMk cId="1217309506" sldId="260"/>
            <ac:spMk id="5" creationId="{3F81040E-09BE-44D6-8307-626D197C10AA}"/>
          </ac:spMkLst>
        </pc:spChg>
      </pc:sldChg>
      <pc:sldChg chg="modSp add">
        <pc:chgData name="Mike Benkovich" userId="1460f7cc-e988-4182-b02b-0bb55535b0c2" providerId="ADAL" clId="{BE30FC73-E65D-4DCC-B4E2-399D82BF8B5B}" dt="2019-08-14T13:09:49.405" v="150" actId="5793"/>
        <pc:sldMkLst>
          <pc:docMk/>
          <pc:sldMk cId="2489933795" sldId="261"/>
        </pc:sldMkLst>
        <pc:spChg chg="mod">
          <ac:chgData name="Mike Benkovich" userId="1460f7cc-e988-4182-b02b-0bb55535b0c2" providerId="ADAL" clId="{BE30FC73-E65D-4DCC-B4E2-399D82BF8B5B}" dt="2019-08-14T13:08:44.283" v="5" actId="20577"/>
          <ac:spMkLst>
            <pc:docMk/>
            <pc:sldMk cId="2489933795" sldId="261"/>
            <ac:spMk id="2" creationId="{4DF69BA5-5E17-4664-AC90-A7E697353D3A}"/>
          </ac:spMkLst>
        </pc:spChg>
        <pc:spChg chg="mod">
          <ac:chgData name="Mike Benkovich" userId="1460f7cc-e988-4182-b02b-0bb55535b0c2" providerId="ADAL" clId="{BE30FC73-E65D-4DCC-B4E2-399D82BF8B5B}" dt="2019-08-14T13:09:49.405" v="150" actId="5793"/>
          <ac:spMkLst>
            <pc:docMk/>
            <pc:sldMk cId="2489933795" sldId="261"/>
            <ac:spMk id="3" creationId="{12A6EE79-DBAE-4982-A7BF-BDDEA4B33389}"/>
          </ac:spMkLst>
        </pc:spChg>
      </pc:sldChg>
      <pc:sldChg chg="modSp add modTransition">
        <pc:chgData name="Mike Benkovich" userId="1460f7cc-e988-4182-b02b-0bb55535b0c2" providerId="ADAL" clId="{BE30FC73-E65D-4DCC-B4E2-399D82BF8B5B}" dt="2019-08-14T15:43:00.378" v="790" actId="20577"/>
        <pc:sldMkLst>
          <pc:docMk/>
          <pc:sldMk cId="1958579019" sldId="262"/>
        </pc:sldMkLst>
        <pc:spChg chg="mod">
          <ac:chgData name="Mike Benkovich" userId="1460f7cc-e988-4182-b02b-0bb55535b0c2" providerId="ADAL" clId="{BE30FC73-E65D-4DCC-B4E2-399D82BF8B5B}" dt="2019-08-14T13:13:31.068" v="167" actId="20577"/>
          <ac:spMkLst>
            <pc:docMk/>
            <pc:sldMk cId="1958579019" sldId="262"/>
            <ac:spMk id="2" creationId="{F489E5E7-B3AE-4CF3-BBED-CB624D0755C4}"/>
          </ac:spMkLst>
        </pc:spChg>
        <pc:spChg chg="mod">
          <ac:chgData name="Mike Benkovich" userId="1460f7cc-e988-4182-b02b-0bb55535b0c2" providerId="ADAL" clId="{BE30FC73-E65D-4DCC-B4E2-399D82BF8B5B}" dt="2019-08-14T15:43:00.378" v="790" actId="20577"/>
          <ac:spMkLst>
            <pc:docMk/>
            <pc:sldMk cId="1958579019" sldId="262"/>
            <ac:spMk id="3" creationId="{F53673EB-5A8F-4B40-8E3C-E927A096BF15}"/>
          </ac:spMkLst>
        </pc:spChg>
      </pc:sldChg>
      <pc:sldChg chg="delSp modSp add">
        <pc:chgData name="Mike Benkovich" userId="1460f7cc-e988-4182-b02b-0bb55535b0c2" providerId="ADAL" clId="{BE30FC73-E65D-4DCC-B4E2-399D82BF8B5B}" dt="2019-08-14T14:09:29.533" v="394" actId="478"/>
        <pc:sldMkLst>
          <pc:docMk/>
          <pc:sldMk cId="2036691710" sldId="273"/>
        </pc:sldMkLst>
        <pc:spChg chg="mod">
          <ac:chgData name="Mike Benkovich" userId="1460f7cc-e988-4182-b02b-0bb55535b0c2" providerId="ADAL" clId="{BE30FC73-E65D-4DCC-B4E2-399D82BF8B5B}" dt="2019-08-14T13:49:47.503" v="297" actId="27636"/>
          <ac:spMkLst>
            <pc:docMk/>
            <pc:sldMk cId="2036691710" sldId="273"/>
            <ac:spMk id="2" creationId="{00000000-0000-0000-0000-000000000000}"/>
          </ac:spMkLst>
        </pc:spChg>
        <pc:spChg chg="del mod">
          <ac:chgData name="Mike Benkovich" userId="1460f7cc-e988-4182-b02b-0bb55535b0c2" providerId="ADAL" clId="{BE30FC73-E65D-4DCC-B4E2-399D82BF8B5B}" dt="2019-08-14T14:09:29.533" v="394" actId="478"/>
          <ac:spMkLst>
            <pc:docMk/>
            <pc:sldMk cId="2036691710" sldId="273"/>
            <ac:spMk id="4" creationId="{00000000-0000-0000-0000-000000000000}"/>
          </ac:spMkLst>
        </pc:spChg>
        <pc:graphicFrameChg chg="mod">
          <ac:chgData name="Mike Benkovich" userId="1460f7cc-e988-4182-b02b-0bb55535b0c2" providerId="ADAL" clId="{BE30FC73-E65D-4DCC-B4E2-399D82BF8B5B}" dt="2019-08-14T13:54:40.401" v="347" actId="122"/>
          <ac:graphicFrameMkLst>
            <pc:docMk/>
            <pc:sldMk cId="2036691710" sldId="273"/>
            <ac:graphicFrameMk id="5" creationId="{00000000-0000-0000-0000-000000000000}"/>
          </ac:graphicFrameMkLst>
        </pc:graphicFrameChg>
      </pc:sldChg>
      <pc:sldChg chg="addSp delSp modSp add">
        <pc:chgData name="Mike Benkovich" userId="1460f7cc-e988-4182-b02b-0bb55535b0c2" providerId="ADAL" clId="{BE30FC73-E65D-4DCC-B4E2-399D82BF8B5B}" dt="2019-08-14T14:18:33.694" v="576" actId="20577"/>
        <pc:sldMkLst>
          <pc:docMk/>
          <pc:sldMk cId="3184169534" sldId="274"/>
        </pc:sldMkLst>
        <pc:spChg chg="mod">
          <ac:chgData name="Mike Benkovich" userId="1460f7cc-e988-4182-b02b-0bb55535b0c2" providerId="ADAL" clId="{BE30FC73-E65D-4DCC-B4E2-399D82BF8B5B}" dt="2019-08-14T14:18:33.694" v="576" actId="20577"/>
          <ac:spMkLst>
            <pc:docMk/>
            <pc:sldMk cId="3184169534" sldId="274"/>
            <ac:spMk id="3" creationId="{00000000-0000-0000-0000-000000000000}"/>
          </ac:spMkLst>
        </pc:spChg>
        <pc:spChg chg="del mod">
          <ac:chgData name="Mike Benkovich" userId="1460f7cc-e988-4182-b02b-0bb55535b0c2" providerId="ADAL" clId="{BE30FC73-E65D-4DCC-B4E2-399D82BF8B5B}" dt="2019-08-14T14:09:21.366" v="392" actId="478"/>
          <ac:spMkLst>
            <pc:docMk/>
            <pc:sldMk cId="3184169534" sldId="274"/>
            <ac:spMk id="4" creationId="{00000000-0000-0000-0000-000000000000}"/>
          </ac:spMkLst>
        </pc:spChg>
        <pc:spChg chg="add del mod">
          <ac:chgData name="Mike Benkovich" userId="1460f7cc-e988-4182-b02b-0bb55535b0c2" providerId="ADAL" clId="{BE30FC73-E65D-4DCC-B4E2-399D82BF8B5B}" dt="2019-08-14T13:57:07.367" v="355"/>
          <ac:spMkLst>
            <pc:docMk/>
            <pc:sldMk cId="3184169534" sldId="274"/>
            <ac:spMk id="5" creationId="{8FEB52D1-AE0D-4E5E-840D-0B458E66A70C}"/>
          </ac:spMkLst>
        </pc:spChg>
        <pc:spChg chg="add del mod">
          <ac:chgData name="Mike Benkovich" userId="1460f7cc-e988-4182-b02b-0bb55535b0c2" providerId="ADAL" clId="{BE30FC73-E65D-4DCC-B4E2-399D82BF8B5B}" dt="2019-08-14T13:57:07.367" v="355"/>
          <ac:spMkLst>
            <pc:docMk/>
            <pc:sldMk cId="3184169534" sldId="274"/>
            <ac:spMk id="6" creationId="{04229203-6C97-4CA6-B937-D7343E47651B}"/>
          </ac:spMkLst>
        </pc:spChg>
      </pc:sldChg>
      <pc:sldChg chg="delSp modSp add del">
        <pc:chgData name="Mike Benkovich" userId="1460f7cc-e988-4182-b02b-0bb55535b0c2" providerId="ADAL" clId="{BE30FC73-E65D-4DCC-B4E2-399D82BF8B5B}" dt="2019-08-14T14:19:17.425" v="577" actId="2696"/>
        <pc:sldMkLst>
          <pc:docMk/>
          <pc:sldMk cId="432617570" sldId="275"/>
        </pc:sldMkLst>
        <pc:spChg chg="mod">
          <ac:chgData name="Mike Benkovich" userId="1460f7cc-e988-4182-b02b-0bb55535b0c2" providerId="ADAL" clId="{BE30FC73-E65D-4DCC-B4E2-399D82BF8B5B}" dt="2019-08-14T13:56:51.791" v="351" actId="27636"/>
          <ac:spMkLst>
            <pc:docMk/>
            <pc:sldMk cId="432617570" sldId="275"/>
            <ac:spMk id="2" creationId="{00000000-0000-0000-0000-000000000000}"/>
          </ac:spMkLst>
        </pc:spChg>
        <pc:spChg chg="del mod">
          <ac:chgData name="Mike Benkovich" userId="1460f7cc-e988-4182-b02b-0bb55535b0c2" providerId="ADAL" clId="{BE30FC73-E65D-4DCC-B4E2-399D82BF8B5B}" dt="2019-08-14T14:09:37.644" v="395" actId="478"/>
          <ac:spMkLst>
            <pc:docMk/>
            <pc:sldMk cId="432617570" sldId="275"/>
            <ac:spMk id="4" creationId="{00000000-0000-0000-0000-000000000000}"/>
          </ac:spMkLst>
        </pc:spChg>
        <pc:spChg chg="mod">
          <ac:chgData name="Mike Benkovich" userId="1460f7cc-e988-4182-b02b-0bb55535b0c2" providerId="ADAL" clId="{BE30FC73-E65D-4DCC-B4E2-399D82BF8B5B}" dt="2019-08-14T13:56:51.804" v="352" actId="27636"/>
          <ac:spMkLst>
            <pc:docMk/>
            <pc:sldMk cId="432617570" sldId="275"/>
            <ac:spMk id="5" creationId="{00000000-0000-0000-0000-000000000000}"/>
          </ac:spMkLst>
        </pc:spChg>
      </pc:sldChg>
      <pc:sldChg chg="delSp modSp add del">
        <pc:chgData name="Mike Benkovich" userId="1460f7cc-e988-4182-b02b-0bb55535b0c2" providerId="ADAL" clId="{BE30FC73-E65D-4DCC-B4E2-399D82BF8B5B}" dt="2019-08-14T14:19:25.039" v="578" actId="2696"/>
        <pc:sldMkLst>
          <pc:docMk/>
          <pc:sldMk cId="52089582" sldId="276"/>
        </pc:sldMkLst>
        <pc:spChg chg="mod">
          <ac:chgData name="Mike Benkovich" userId="1460f7cc-e988-4182-b02b-0bb55535b0c2" providerId="ADAL" clId="{BE30FC73-E65D-4DCC-B4E2-399D82BF8B5B}" dt="2019-08-14T13:56:51.813" v="353" actId="27636"/>
          <ac:spMkLst>
            <pc:docMk/>
            <pc:sldMk cId="52089582" sldId="276"/>
            <ac:spMk id="3" creationId="{00000000-0000-0000-0000-000000000000}"/>
          </ac:spMkLst>
        </pc:spChg>
        <pc:spChg chg="del mod">
          <ac:chgData name="Mike Benkovich" userId="1460f7cc-e988-4182-b02b-0bb55535b0c2" providerId="ADAL" clId="{BE30FC73-E65D-4DCC-B4E2-399D82BF8B5B}" dt="2019-08-14T14:09:41.905" v="397" actId="478"/>
          <ac:spMkLst>
            <pc:docMk/>
            <pc:sldMk cId="52089582" sldId="276"/>
            <ac:spMk id="4" creationId="{00000000-0000-0000-0000-000000000000}"/>
          </ac:spMkLst>
        </pc:spChg>
      </pc:sldChg>
      <pc:sldChg chg="delSp modSp add ord">
        <pc:chgData name="Mike Benkovich" userId="1460f7cc-e988-4182-b02b-0bb55535b0c2" providerId="ADAL" clId="{BE30FC73-E65D-4DCC-B4E2-399D82BF8B5B}" dt="2019-08-14T15:01:53.361" v="583"/>
        <pc:sldMkLst>
          <pc:docMk/>
          <pc:sldMk cId="554858994" sldId="277"/>
        </pc:sldMkLst>
        <pc:spChg chg="mod">
          <ac:chgData name="Mike Benkovich" userId="1460f7cc-e988-4182-b02b-0bb55535b0c2" providerId="ADAL" clId="{BE30FC73-E65D-4DCC-B4E2-399D82BF8B5B}" dt="2019-08-14T15:01:40.020" v="582" actId="404"/>
          <ac:spMkLst>
            <pc:docMk/>
            <pc:sldMk cId="554858994" sldId="277"/>
            <ac:spMk id="3" creationId="{00000000-0000-0000-0000-000000000000}"/>
          </ac:spMkLst>
        </pc:spChg>
        <pc:spChg chg="del mod">
          <ac:chgData name="Mike Benkovich" userId="1460f7cc-e988-4182-b02b-0bb55535b0c2" providerId="ADAL" clId="{BE30FC73-E65D-4DCC-B4E2-399D82BF8B5B}" dt="2019-08-14T14:09:45.905" v="398" actId="478"/>
          <ac:spMkLst>
            <pc:docMk/>
            <pc:sldMk cId="554858994" sldId="277"/>
            <ac:spMk id="4" creationId="{00000000-0000-0000-0000-000000000000}"/>
          </ac:spMkLst>
        </pc:spChg>
      </pc:sldChg>
      <pc:sldChg chg="modSp add modTransition">
        <pc:chgData name="Mike Benkovich" userId="1460f7cc-e988-4182-b02b-0bb55535b0c2" providerId="ADAL" clId="{BE30FC73-E65D-4DCC-B4E2-399D82BF8B5B}" dt="2019-08-14T15:31:38.084" v="714"/>
        <pc:sldMkLst>
          <pc:docMk/>
          <pc:sldMk cId="3510511660" sldId="284"/>
        </pc:sldMkLst>
        <pc:spChg chg="mod">
          <ac:chgData name="Mike Benkovich" userId="1460f7cc-e988-4182-b02b-0bb55535b0c2" providerId="ADAL" clId="{BE30FC73-E65D-4DCC-B4E2-399D82BF8B5B}" dt="2019-08-14T15:31:30.240" v="711"/>
          <ac:spMkLst>
            <pc:docMk/>
            <pc:sldMk cId="3510511660" sldId="284"/>
            <ac:spMk id="6" creationId="{00000000-0000-0000-0000-000000000000}"/>
          </ac:spMkLst>
        </pc:spChg>
      </pc:sldChg>
      <pc:sldChg chg="delSp modSp add modAnim">
        <pc:chgData name="Mike Benkovich" userId="1460f7cc-e988-4182-b02b-0bb55535b0c2" providerId="ADAL" clId="{BE30FC73-E65D-4DCC-B4E2-399D82BF8B5B}" dt="2019-08-14T14:18:05.949" v="571" actId="6549"/>
        <pc:sldMkLst>
          <pc:docMk/>
          <pc:sldMk cId="4011815243" sldId="303"/>
        </pc:sldMkLst>
        <pc:spChg chg="del mod">
          <ac:chgData name="Mike Benkovich" userId="1460f7cc-e988-4182-b02b-0bb55535b0c2" providerId="ADAL" clId="{BE30FC73-E65D-4DCC-B4E2-399D82BF8B5B}" dt="2019-08-14T14:09:25.813" v="393" actId="478"/>
          <ac:spMkLst>
            <pc:docMk/>
            <pc:sldMk cId="4011815243" sldId="303"/>
            <ac:spMk id="3" creationId="{00000000-0000-0000-0000-000000000000}"/>
          </ac:spMkLst>
        </pc:spChg>
        <pc:spChg chg="mod">
          <ac:chgData name="Mike Benkovich" userId="1460f7cc-e988-4182-b02b-0bb55535b0c2" providerId="ADAL" clId="{BE30FC73-E65D-4DCC-B4E2-399D82BF8B5B}" dt="2019-08-14T14:18:05.949" v="571" actId="6549"/>
          <ac:spMkLst>
            <pc:docMk/>
            <pc:sldMk cId="4011815243" sldId="303"/>
            <ac:spMk id="4" creationId="{00000000-0000-0000-0000-000000000000}"/>
          </ac:spMkLst>
        </pc:spChg>
      </pc:sldChg>
      <pc:sldChg chg="del">
        <pc:chgData name="Mike Benkovich" userId="1460f7cc-e988-4182-b02b-0bb55535b0c2" providerId="ADAL" clId="{BE30FC73-E65D-4DCC-B4E2-399D82BF8B5B}" dt="2019-08-14T15:29:30.340" v="593" actId="2696"/>
        <pc:sldMkLst>
          <pc:docMk/>
          <pc:sldMk cId="355080481" sldId="350"/>
        </pc:sldMkLst>
      </pc:sldChg>
      <pc:sldChg chg="del">
        <pc:chgData name="Mike Benkovich" userId="1460f7cc-e988-4182-b02b-0bb55535b0c2" providerId="ADAL" clId="{BE30FC73-E65D-4DCC-B4E2-399D82BF8B5B}" dt="2019-08-14T15:30:07.355" v="674" actId="2696"/>
        <pc:sldMkLst>
          <pc:docMk/>
          <pc:sldMk cId="2175040274" sldId="374"/>
        </pc:sldMkLst>
      </pc:sldChg>
      <pc:sldChg chg="modSp add">
        <pc:chgData name="Mike Benkovich" userId="1460f7cc-e988-4182-b02b-0bb55535b0c2" providerId="ADAL" clId="{BE30FC73-E65D-4DCC-B4E2-399D82BF8B5B}" dt="2019-08-14T15:30:01.269" v="673" actId="20577"/>
        <pc:sldMkLst>
          <pc:docMk/>
          <pc:sldMk cId="2232026661" sldId="375"/>
        </pc:sldMkLst>
        <pc:spChg chg="mod">
          <ac:chgData name="Mike Benkovich" userId="1460f7cc-e988-4182-b02b-0bb55535b0c2" providerId="ADAL" clId="{BE30FC73-E65D-4DCC-B4E2-399D82BF8B5B}" dt="2019-08-14T15:29:40.014" v="623" actId="20577"/>
          <ac:spMkLst>
            <pc:docMk/>
            <pc:sldMk cId="2232026661" sldId="375"/>
            <ac:spMk id="2" creationId="{9B56F397-54B2-40BD-901D-797801DF3CC7}"/>
          </ac:spMkLst>
        </pc:spChg>
        <pc:spChg chg="mod">
          <ac:chgData name="Mike Benkovich" userId="1460f7cc-e988-4182-b02b-0bb55535b0c2" providerId="ADAL" clId="{BE30FC73-E65D-4DCC-B4E2-399D82BF8B5B}" dt="2019-08-14T15:30:01.269" v="673" actId="20577"/>
          <ac:spMkLst>
            <pc:docMk/>
            <pc:sldMk cId="2232026661" sldId="375"/>
            <ac:spMk id="3" creationId="{53C853D5-88EF-4218-8829-DAA2623A9C82}"/>
          </ac:spMkLst>
        </pc:spChg>
      </pc:sldChg>
      <pc:sldChg chg="modSp add ord modTransition">
        <pc:chgData name="Mike Benkovich" userId="1460f7cc-e988-4182-b02b-0bb55535b0c2" providerId="ADAL" clId="{BE30FC73-E65D-4DCC-B4E2-399D82BF8B5B}" dt="2019-08-14T15:31:48.397" v="716"/>
        <pc:sldMkLst>
          <pc:docMk/>
          <pc:sldMk cId="1508213519" sldId="376"/>
        </pc:sldMkLst>
        <pc:spChg chg="mod">
          <ac:chgData name="Mike Benkovich" userId="1460f7cc-e988-4182-b02b-0bb55535b0c2" providerId="ADAL" clId="{BE30FC73-E65D-4DCC-B4E2-399D82BF8B5B}" dt="2019-08-14T15:31:30.353" v="712" actId="27636"/>
          <ac:spMkLst>
            <pc:docMk/>
            <pc:sldMk cId="1508213519" sldId="376"/>
            <ac:spMk id="3" creationId="{00000000-0000-0000-0000-000000000000}"/>
          </ac:spMkLst>
        </pc:spChg>
        <pc:spChg chg="mod">
          <ac:chgData name="Mike Benkovich" userId="1460f7cc-e988-4182-b02b-0bb55535b0c2" providerId="ADAL" clId="{BE30FC73-E65D-4DCC-B4E2-399D82BF8B5B}" dt="2019-08-14T15:31:30.240" v="711"/>
          <ac:spMkLst>
            <pc:docMk/>
            <pc:sldMk cId="1508213519" sldId="376"/>
            <ac:spMk id="5" creationId="{00000000-0000-0000-0000-000000000000}"/>
          </ac:spMkLst>
        </pc:spChg>
      </pc:sldChg>
      <pc:sldChg chg="modSp add del">
        <pc:chgData name="Mike Benkovich" userId="1460f7cc-e988-4182-b02b-0bb55535b0c2" providerId="ADAL" clId="{BE30FC73-E65D-4DCC-B4E2-399D82BF8B5B}" dt="2019-08-14T15:28:33.331" v="592" actId="2696"/>
        <pc:sldMkLst>
          <pc:docMk/>
          <pc:sldMk cId="3985118209" sldId="402"/>
        </pc:sldMkLst>
        <pc:spChg chg="mod">
          <ac:chgData name="Mike Benkovich" userId="1460f7cc-e988-4182-b02b-0bb55535b0c2" providerId="ADAL" clId="{BE30FC73-E65D-4DCC-B4E2-399D82BF8B5B}" dt="2019-08-14T15:26:42.801" v="591" actId="20577"/>
          <ac:spMkLst>
            <pc:docMk/>
            <pc:sldMk cId="3985118209" sldId="402"/>
            <ac:spMk id="17" creationId="{00000000-0000-0000-0000-000000000000}"/>
          </ac:spMkLst>
        </pc:spChg>
      </pc:sldChg>
      <pc:sldMasterChg chg="del delSldLayout">
        <pc:chgData name="Mike Benkovich" userId="1460f7cc-e988-4182-b02b-0bb55535b0c2" providerId="ADAL" clId="{BE30FC73-E65D-4DCC-B4E2-399D82BF8B5B}" dt="2019-08-14T15:30:07.412" v="710" actId="2696"/>
        <pc:sldMasterMkLst>
          <pc:docMk/>
          <pc:sldMasterMk cId="2828061609" sldId="2147483761"/>
        </pc:sldMasterMkLst>
        <pc:sldLayoutChg chg="del">
          <pc:chgData name="Mike Benkovich" userId="1460f7cc-e988-4182-b02b-0bb55535b0c2" providerId="ADAL" clId="{BE30FC73-E65D-4DCC-B4E2-399D82BF8B5B}" dt="2019-08-14T15:30:07.357" v="675" actId="2696"/>
          <pc:sldLayoutMkLst>
            <pc:docMk/>
            <pc:sldMasterMk cId="2828061609" sldId="2147483761"/>
            <pc:sldLayoutMk cId="3972938592" sldId="2147483762"/>
          </pc:sldLayoutMkLst>
        </pc:sldLayoutChg>
        <pc:sldLayoutChg chg="del">
          <pc:chgData name="Mike Benkovich" userId="1460f7cc-e988-4182-b02b-0bb55535b0c2" providerId="ADAL" clId="{BE30FC73-E65D-4DCC-B4E2-399D82BF8B5B}" dt="2019-08-14T15:30:07.371" v="676" actId="2696"/>
          <pc:sldLayoutMkLst>
            <pc:docMk/>
            <pc:sldMasterMk cId="2828061609" sldId="2147483761"/>
            <pc:sldLayoutMk cId="3667952561" sldId="2147483763"/>
          </pc:sldLayoutMkLst>
        </pc:sldLayoutChg>
        <pc:sldLayoutChg chg="del">
          <pc:chgData name="Mike Benkovich" userId="1460f7cc-e988-4182-b02b-0bb55535b0c2" providerId="ADAL" clId="{BE30FC73-E65D-4DCC-B4E2-399D82BF8B5B}" dt="2019-08-14T15:30:07.372" v="677" actId="2696"/>
          <pc:sldLayoutMkLst>
            <pc:docMk/>
            <pc:sldMasterMk cId="2828061609" sldId="2147483761"/>
            <pc:sldLayoutMk cId="3323467059" sldId="2147483764"/>
          </pc:sldLayoutMkLst>
        </pc:sldLayoutChg>
        <pc:sldLayoutChg chg="del">
          <pc:chgData name="Mike Benkovich" userId="1460f7cc-e988-4182-b02b-0bb55535b0c2" providerId="ADAL" clId="{BE30FC73-E65D-4DCC-B4E2-399D82BF8B5B}" dt="2019-08-14T15:30:07.373" v="678" actId="2696"/>
          <pc:sldLayoutMkLst>
            <pc:docMk/>
            <pc:sldMasterMk cId="2828061609" sldId="2147483761"/>
            <pc:sldLayoutMk cId="694190347" sldId="2147483765"/>
          </pc:sldLayoutMkLst>
        </pc:sldLayoutChg>
        <pc:sldLayoutChg chg="del">
          <pc:chgData name="Mike Benkovich" userId="1460f7cc-e988-4182-b02b-0bb55535b0c2" providerId="ADAL" clId="{BE30FC73-E65D-4DCC-B4E2-399D82BF8B5B}" dt="2019-08-14T15:30:07.374" v="679" actId="2696"/>
          <pc:sldLayoutMkLst>
            <pc:docMk/>
            <pc:sldMasterMk cId="2828061609" sldId="2147483761"/>
            <pc:sldLayoutMk cId="2771748024" sldId="2147483766"/>
          </pc:sldLayoutMkLst>
        </pc:sldLayoutChg>
        <pc:sldLayoutChg chg="del">
          <pc:chgData name="Mike Benkovich" userId="1460f7cc-e988-4182-b02b-0bb55535b0c2" providerId="ADAL" clId="{BE30FC73-E65D-4DCC-B4E2-399D82BF8B5B}" dt="2019-08-14T15:30:07.375" v="680" actId="2696"/>
          <pc:sldLayoutMkLst>
            <pc:docMk/>
            <pc:sldMasterMk cId="2828061609" sldId="2147483761"/>
            <pc:sldLayoutMk cId="606818783" sldId="2147483767"/>
          </pc:sldLayoutMkLst>
        </pc:sldLayoutChg>
        <pc:sldLayoutChg chg="del">
          <pc:chgData name="Mike Benkovich" userId="1460f7cc-e988-4182-b02b-0bb55535b0c2" providerId="ADAL" clId="{BE30FC73-E65D-4DCC-B4E2-399D82BF8B5B}" dt="2019-08-14T15:30:07.377" v="681" actId="2696"/>
          <pc:sldLayoutMkLst>
            <pc:docMk/>
            <pc:sldMasterMk cId="2828061609" sldId="2147483761"/>
            <pc:sldLayoutMk cId="981189770" sldId="2147483768"/>
          </pc:sldLayoutMkLst>
        </pc:sldLayoutChg>
        <pc:sldLayoutChg chg="del">
          <pc:chgData name="Mike Benkovich" userId="1460f7cc-e988-4182-b02b-0bb55535b0c2" providerId="ADAL" clId="{BE30FC73-E65D-4DCC-B4E2-399D82BF8B5B}" dt="2019-08-14T15:30:07.378" v="682" actId="2696"/>
          <pc:sldLayoutMkLst>
            <pc:docMk/>
            <pc:sldMasterMk cId="2828061609" sldId="2147483761"/>
            <pc:sldLayoutMk cId="2060993672" sldId="2147483769"/>
          </pc:sldLayoutMkLst>
        </pc:sldLayoutChg>
        <pc:sldLayoutChg chg="del">
          <pc:chgData name="Mike Benkovich" userId="1460f7cc-e988-4182-b02b-0bb55535b0c2" providerId="ADAL" clId="{BE30FC73-E65D-4DCC-B4E2-399D82BF8B5B}" dt="2019-08-14T15:30:07.380" v="683" actId="2696"/>
          <pc:sldLayoutMkLst>
            <pc:docMk/>
            <pc:sldMasterMk cId="2828061609" sldId="2147483761"/>
            <pc:sldLayoutMk cId="1412228183" sldId="2147483770"/>
          </pc:sldLayoutMkLst>
        </pc:sldLayoutChg>
        <pc:sldLayoutChg chg="del">
          <pc:chgData name="Mike Benkovich" userId="1460f7cc-e988-4182-b02b-0bb55535b0c2" providerId="ADAL" clId="{BE30FC73-E65D-4DCC-B4E2-399D82BF8B5B}" dt="2019-08-14T15:30:07.381" v="684" actId="2696"/>
          <pc:sldLayoutMkLst>
            <pc:docMk/>
            <pc:sldMasterMk cId="2828061609" sldId="2147483761"/>
            <pc:sldLayoutMk cId="4128549199" sldId="2147483771"/>
          </pc:sldLayoutMkLst>
        </pc:sldLayoutChg>
        <pc:sldLayoutChg chg="del">
          <pc:chgData name="Mike Benkovich" userId="1460f7cc-e988-4182-b02b-0bb55535b0c2" providerId="ADAL" clId="{BE30FC73-E65D-4DCC-B4E2-399D82BF8B5B}" dt="2019-08-14T15:30:07.383" v="685" actId="2696"/>
          <pc:sldLayoutMkLst>
            <pc:docMk/>
            <pc:sldMasterMk cId="2828061609" sldId="2147483761"/>
            <pc:sldLayoutMk cId="1029143300" sldId="2147483772"/>
          </pc:sldLayoutMkLst>
        </pc:sldLayoutChg>
        <pc:sldLayoutChg chg="del">
          <pc:chgData name="Mike Benkovich" userId="1460f7cc-e988-4182-b02b-0bb55535b0c2" providerId="ADAL" clId="{BE30FC73-E65D-4DCC-B4E2-399D82BF8B5B}" dt="2019-08-14T15:30:07.384" v="686" actId="2696"/>
          <pc:sldLayoutMkLst>
            <pc:docMk/>
            <pc:sldMasterMk cId="2828061609" sldId="2147483761"/>
            <pc:sldLayoutMk cId="58406210" sldId="2147483773"/>
          </pc:sldLayoutMkLst>
        </pc:sldLayoutChg>
        <pc:sldLayoutChg chg="del">
          <pc:chgData name="Mike Benkovich" userId="1460f7cc-e988-4182-b02b-0bb55535b0c2" providerId="ADAL" clId="{BE30FC73-E65D-4DCC-B4E2-399D82BF8B5B}" dt="2019-08-14T15:30:07.386" v="687" actId="2696"/>
          <pc:sldLayoutMkLst>
            <pc:docMk/>
            <pc:sldMasterMk cId="2828061609" sldId="2147483761"/>
            <pc:sldLayoutMk cId="1319106096" sldId="2147483774"/>
          </pc:sldLayoutMkLst>
        </pc:sldLayoutChg>
        <pc:sldLayoutChg chg="del">
          <pc:chgData name="Mike Benkovich" userId="1460f7cc-e988-4182-b02b-0bb55535b0c2" providerId="ADAL" clId="{BE30FC73-E65D-4DCC-B4E2-399D82BF8B5B}" dt="2019-08-14T15:30:07.388" v="688" actId="2696"/>
          <pc:sldLayoutMkLst>
            <pc:docMk/>
            <pc:sldMasterMk cId="2828061609" sldId="2147483761"/>
            <pc:sldLayoutMk cId="1974391354" sldId="2147483775"/>
          </pc:sldLayoutMkLst>
        </pc:sldLayoutChg>
        <pc:sldLayoutChg chg="del">
          <pc:chgData name="Mike Benkovich" userId="1460f7cc-e988-4182-b02b-0bb55535b0c2" providerId="ADAL" clId="{BE30FC73-E65D-4DCC-B4E2-399D82BF8B5B}" dt="2019-08-14T15:30:07.389" v="689" actId="2696"/>
          <pc:sldLayoutMkLst>
            <pc:docMk/>
            <pc:sldMasterMk cId="2828061609" sldId="2147483761"/>
            <pc:sldLayoutMk cId="3771479848" sldId="2147483776"/>
          </pc:sldLayoutMkLst>
        </pc:sldLayoutChg>
        <pc:sldLayoutChg chg="del">
          <pc:chgData name="Mike Benkovich" userId="1460f7cc-e988-4182-b02b-0bb55535b0c2" providerId="ADAL" clId="{BE30FC73-E65D-4DCC-B4E2-399D82BF8B5B}" dt="2019-08-14T15:30:07.390" v="690" actId="2696"/>
          <pc:sldLayoutMkLst>
            <pc:docMk/>
            <pc:sldMasterMk cId="2828061609" sldId="2147483761"/>
            <pc:sldLayoutMk cId="1987250497" sldId="2147483777"/>
          </pc:sldLayoutMkLst>
        </pc:sldLayoutChg>
        <pc:sldLayoutChg chg="del">
          <pc:chgData name="Mike Benkovich" userId="1460f7cc-e988-4182-b02b-0bb55535b0c2" providerId="ADAL" clId="{BE30FC73-E65D-4DCC-B4E2-399D82BF8B5B}" dt="2019-08-14T15:30:07.391" v="691" actId="2696"/>
          <pc:sldLayoutMkLst>
            <pc:docMk/>
            <pc:sldMasterMk cId="2828061609" sldId="2147483761"/>
            <pc:sldLayoutMk cId="340855515" sldId="2147483778"/>
          </pc:sldLayoutMkLst>
        </pc:sldLayoutChg>
        <pc:sldLayoutChg chg="del">
          <pc:chgData name="Mike Benkovich" userId="1460f7cc-e988-4182-b02b-0bb55535b0c2" providerId="ADAL" clId="{BE30FC73-E65D-4DCC-B4E2-399D82BF8B5B}" dt="2019-08-14T15:30:07.392" v="692" actId="2696"/>
          <pc:sldLayoutMkLst>
            <pc:docMk/>
            <pc:sldMasterMk cId="2828061609" sldId="2147483761"/>
            <pc:sldLayoutMk cId="3410864353" sldId="2147483779"/>
          </pc:sldLayoutMkLst>
        </pc:sldLayoutChg>
        <pc:sldLayoutChg chg="del">
          <pc:chgData name="Mike Benkovich" userId="1460f7cc-e988-4182-b02b-0bb55535b0c2" providerId="ADAL" clId="{BE30FC73-E65D-4DCC-B4E2-399D82BF8B5B}" dt="2019-08-14T15:30:07.393" v="693" actId="2696"/>
          <pc:sldLayoutMkLst>
            <pc:docMk/>
            <pc:sldMasterMk cId="2828061609" sldId="2147483761"/>
            <pc:sldLayoutMk cId="2187696721" sldId="2147483780"/>
          </pc:sldLayoutMkLst>
        </pc:sldLayoutChg>
        <pc:sldLayoutChg chg="del">
          <pc:chgData name="Mike Benkovich" userId="1460f7cc-e988-4182-b02b-0bb55535b0c2" providerId="ADAL" clId="{BE30FC73-E65D-4DCC-B4E2-399D82BF8B5B}" dt="2019-08-14T15:30:07.394" v="694" actId="2696"/>
          <pc:sldLayoutMkLst>
            <pc:docMk/>
            <pc:sldMasterMk cId="2828061609" sldId="2147483761"/>
            <pc:sldLayoutMk cId="559827684" sldId="2147483781"/>
          </pc:sldLayoutMkLst>
        </pc:sldLayoutChg>
        <pc:sldLayoutChg chg="del">
          <pc:chgData name="Mike Benkovich" userId="1460f7cc-e988-4182-b02b-0bb55535b0c2" providerId="ADAL" clId="{BE30FC73-E65D-4DCC-B4E2-399D82BF8B5B}" dt="2019-08-14T15:30:07.395" v="695" actId="2696"/>
          <pc:sldLayoutMkLst>
            <pc:docMk/>
            <pc:sldMasterMk cId="2828061609" sldId="2147483761"/>
            <pc:sldLayoutMk cId="3539183416" sldId="2147483782"/>
          </pc:sldLayoutMkLst>
        </pc:sldLayoutChg>
        <pc:sldLayoutChg chg="del">
          <pc:chgData name="Mike Benkovich" userId="1460f7cc-e988-4182-b02b-0bb55535b0c2" providerId="ADAL" clId="{BE30FC73-E65D-4DCC-B4E2-399D82BF8B5B}" dt="2019-08-14T15:30:07.396" v="696" actId="2696"/>
          <pc:sldLayoutMkLst>
            <pc:docMk/>
            <pc:sldMasterMk cId="2828061609" sldId="2147483761"/>
            <pc:sldLayoutMk cId="2678495905" sldId="2147483783"/>
          </pc:sldLayoutMkLst>
        </pc:sldLayoutChg>
        <pc:sldLayoutChg chg="del">
          <pc:chgData name="Mike Benkovich" userId="1460f7cc-e988-4182-b02b-0bb55535b0c2" providerId="ADAL" clId="{BE30FC73-E65D-4DCC-B4E2-399D82BF8B5B}" dt="2019-08-14T15:30:07.397" v="697" actId="2696"/>
          <pc:sldLayoutMkLst>
            <pc:docMk/>
            <pc:sldMasterMk cId="2828061609" sldId="2147483761"/>
            <pc:sldLayoutMk cId="3360409854" sldId="2147483784"/>
          </pc:sldLayoutMkLst>
        </pc:sldLayoutChg>
        <pc:sldLayoutChg chg="del">
          <pc:chgData name="Mike Benkovich" userId="1460f7cc-e988-4182-b02b-0bb55535b0c2" providerId="ADAL" clId="{BE30FC73-E65D-4DCC-B4E2-399D82BF8B5B}" dt="2019-08-14T15:30:07.400" v="698" actId="2696"/>
          <pc:sldLayoutMkLst>
            <pc:docMk/>
            <pc:sldMasterMk cId="2828061609" sldId="2147483761"/>
            <pc:sldLayoutMk cId="125997941" sldId="2147483785"/>
          </pc:sldLayoutMkLst>
        </pc:sldLayoutChg>
        <pc:sldLayoutChg chg="del">
          <pc:chgData name="Mike Benkovich" userId="1460f7cc-e988-4182-b02b-0bb55535b0c2" providerId="ADAL" clId="{BE30FC73-E65D-4DCC-B4E2-399D82BF8B5B}" dt="2019-08-14T15:30:07.402" v="699" actId="2696"/>
          <pc:sldLayoutMkLst>
            <pc:docMk/>
            <pc:sldMasterMk cId="2828061609" sldId="2147483761"/>
            <pc:sldLayoutMk cId="4268200934" sldId="2147483786"/>
          </pc:sldLayoutMkLst>
        </pc:sldLayoutChg>
        <pc:sldLayoutChg chg="del">
          <pc:chgData name="Mike Benkovich" userId="1460f7cc-e988-4182-b02b-0bb55535b0c2" providerId="ADAL" clId="{BE30FC73-E65D-4DCC-B4E2-399D82BF8B5B}" dt="2019-08-14T15:30:07.403" v="700" actId="2696"/>
          <pc:sldLayoutMkLst>
            <pc:docMk/>
            <pc:sldMasterMk cId="2828061609" sldId="2147483761"/>
            <pc:sldLayoutMk cId="2704874027" sldId="2147483787"/>
          </pc:sldLayoutMkLst>
        </pc:sldLayoutChg>
        <pc:sldLayoutChg chg="del">
          <pc:chgData name="Mike Benkovich" userId="1460f7cc-e988-4182-b02b-0bb55535b0c2" providerId="ADAL" clId="{BE30FC73-E65D-4DCC-B4E2-399D82BF8B5B}" dt="2019-08-14T15:30:07.403" v="701" actId="2696"/>
          <pc:sldLayoutMkLst>
            <pc:docMk/>
            <pc:sldMasterMk cId="2828061609" sldId="2147483761"/>
            <pc:sldLayoutMk cId="55586381" sldId="2147483788"/>
          </pc:sldLayoutMkLst>
        </pc:sldLayoutChg>
        <pc:sldLayoutChg chg="del">
          <pc:chgData name="Mike Benkovich" userId="1460f7cc-e988-4182-b02b-0bb55535b0c2" providerId="ADAL" clId="{BE30FC73-E65D-4DCC-B4E2-399D82BF8B5B}" dt="2019-08-14T15:30:07.404" v="702" actId="2696"/>
          <pc:sldLayoutMkLst>
            <pc:docMk/>
            <pc:sldMasterMk cId="2828061609" sldId="2147483761"/>
            <pc:sldLayoutMk cId="3511756002" sldId="2147483789"/>
          </pc:sldLayoutMkLst>
        </pc:sldLayoutChg>
        <pc:sldLayoutChg chg="del">
          <pc:chgData name="Mike Benkovich" userId="1460f7cc-e988-4182-b02b-0bb55535b0c2" providerId="ADAL" clId="{BE30FC73-E65D-4DCC-B4E2-399D82BF8B5B}" dt="2019-08-14T15:30:07.406" v="703" actId="2696"/>
          <pc:sldLayoutMkLst>
            <pc:docMk/>
            <pc:sldMasterMk cId="2828061609" sldId="2147483761"/>
            <pc:sldLayoutMk cId="2557236348" sldId="2147483790"/>
          </pc:sldLayoutMkLst>
        </pc:sldLayoutChg>
        <pc:sldLayoutChg chg="del">
          <pc:chgData name="Mike Benkovich" userId="1460f7cc-e988-4182-b02b-0bb55535b0c2" providerId="ADAL" clId="{BE30FC73-E65D-4DCC-B4E2-399D82BF8B5B}" dt="2019-08-14T15:30:07.407" v="704" actId="2696"/>
          <pc:sldLayoutMkLst>
            <pc:docMk/>
            <pc:sldMasterMk cId="2828061609" sldId="2147483761"/>
            <pc:sldLayoutMk cId="3776367224" sldId="2147483791"/>
          </pc:sldLayoutMkLst>
        </pc:sldLayoutChg>
        <pc:sldLayoutChg chg="del">
          <pc:chgData name="Mike Benkovich" userId="1460f7cc-e988-4182-b02b-0bb55535b0c2" providerId="ADAL" clId="{BE30FC73-E65D-4DCC-B4E2-399D82BF8B5B}" dt="2019-08-14T15:30:07.408" v="705" actId="2696"/>
          <pc:sldLayoutMkLst>
            <pc:docMk/>
            <pc:sldMasterMk cId="2828061609" sldId="2147483761"/>
            <pc:sldLayoutMk cId="98015850" sldId="2147483792"/>
          </pc:sldLayoutMkLst>
        </pc:sldLayoutChg>
        <pc:sldLayoutChg chg="del">
          <pc:chgData name="Mike Benkovich" userId="1460f7cc-e988-4182-b02b-0bb55535b0c2" providerId="ADAL" clId="{BE30FC73-E65D-4DCC-B4E2-399D82BF8B5B}" dt="2019-08-14T15:30:07.408" v="706" actId="2696"/>
          <pc:sldLayoutMkLst>
            <pc:docMk/>
            <pc:sldMasterMk cId="2828061609" sldId="2147483761"/>
            <pc:sldLayoutMk cId="2074887778" sldId="2147483793"/>
          </pc:sldLayoutMkLst>
        </pc:sldLayoutChg>
        <pc:sldLayoutChg chg="del">
          <pc:chgData name="Mike Benkovich" userId="1460f7cc-e988-4182-b02b-0bb55535b0c2" providerId="ADAL" clId="{BE30FC73-E65D-4DCC-B4E2-399D82BF8B5B}" dt="2019-08-14T15:30:07.408" v="707" actId="2696"/>
          <pc:sldLayoutMkLst>
            <pc:docMk/>
            <pc:sldMasterMk cId="2828061609" sldId="2147483761"/>
            <pc:sldLayoutMk cId="2244579543" sldId="2147483794"/>
          </pc:sldLayoutMkLst>
        </pc:sldLayoutChg>
        <pc:sldLayoutChg chg="del">
          <pc:chgData name="Mike Benkovich" userId="1460f7cc-e988-4182-b02b-0bb55535b0c2" providerId="ADAL" clId="{BE30FC73-E65D-4DCC-B4E2-399D82BF8B5B}" dt="2019-08-14T15:30:07.410" v="708" actId="2696"/>
          <pc:sldLayoutMkLst>
            <pc:docMk/>
            <pc:sldMasterMk cId="2828061609" sldId="2147483761"/>
            <pc:sldLayoutMk cId="3360859226" sldId="2147483795"/>
          </pc:sldLayoutMkLst>
        </pc:sldLayoutChg>
        <pc:sldLayoutChg chg="del">
          <pc:chgData name="Mike Benkovich" userId="1460f7cc-e988-4182-b02b-0bb55535b0c2" providerId="ADAL" clId="{BE30FC73-E65D-4DCC-B4E2-399D82BF8B5B}" dt="2019-08-14T15:30:07.411" v="709" actId="2696"/>
          <pc:sldLayoutMkLst>
            <pc:docMk/>
            <pc:sldMasterMk cId="2828061609" sldId="2147483761"/>
            <pc:sldLayoutMk cId="3000307425" sldId="214748379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4" qsCatId="simple" csTypeId="urn:microsoft.com/office/officeart/2005/8/colors/colorful2" csCatId="colorful" phldr="1"/>
      <dgm:spPr/>
    </dgm:pt>
    <dgm:pt modelId="{AE81220D-6CCE-4710-94E2-98E20B1C5B80}">
      <dgm:prSet phldrT="[Text]"/>
      <dgm:spPr/>
      <dgm:t>
        <a:bodyPr/>
        <a:lstStyle/>
        <a:p>
          <a:pPr algn="ctr"/>
          <a:r>
            <a:rPr lang="en-US" b="1" dirty="0"/>
            <a:t>ASP.NET 1.1</a:t>
          </a:r>
          <a:br>
            <a:rPr lang="en-US" b="1" dirty="0"/>
          </a:br>
          <a:r>
            <a:rPr lang="en-US" b="1" dirty="0"/>
            <a:t>N/A</a:t>
          </a:r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/>
      <dgm:spPr/>
      <dgm:t>
        <a:bodyPr/>
        <a:lstStyle/>
        <a:p>
          <a:pPr algn="ctr"/>
          <a:r>
            <a:rPr lang="en-US" b="1" dirty="0"/>
            <a:t>ASP.NET 4</a:t>
          </a:r>
          <a:br>
            <a:rPr lang="en-US" b="1" dirty="0"/>
          </a:br>
          <a:r>
            <a:rPr lang="en-US" b="1" dirty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pPr algn="ctr"/>
          <a:r>
            <a:rPr lang="en-US" b="1" dirty="0"/>
            <a:t>.NET Core </a:t>
          </a:r>
        </a:p>
        <a:p>
          <a:pPr algn="ctr"/>
          <a:r>
            <a:rPr lang="en-US" b="1" dirty="0"/>
            <a:t>Identity 2.0</a:t>
          </a:r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/>
      <dgm:spPr/>
      <dgm:t>
        <a:bodyPr/>
        <a:lstStyle/>
        <a:p>
          <a:pPr algn="ctr"/>
          <a:r>
            <a:rPr lang="en-US" b="1" dirty="0"/>
            <a:t>ASP.NET 2.0</a:t>
          </a:r>
          <a:br>
            <a:rPr lang="en-US" b="1" dirty="0"/>
          </a:br>
          <a:r>
            <a:rPr lang="en-US" b="1" dirty="0"/>
            <a:t>Membership Provider</a:t>
          </a:r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/>
      <dgm:spPr/>
      <dgm:t>
        <a:bodyPr/>
        <a:lstStyle/>
        <a:p>
          <a:pPr algn="ctr"/>
          <a:r>
            <a:rPr lang="en-US" b="1" dirty="0"/>
            <a:t>ASP.NET 4/4.5</a:t>
          </a:r>
          <a:br>
            <a:rPr lang="en-US" b="1" dirty="0"/>
          </a:br>
          <a:r>
            <a:rPr lang="en-US" b="1" dirty="0"/>
            <a:t>Universal Providers</a:t>
          </a:r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3236" custLinFactNeighborY="-955"/>
      <dgm:spPr>
        <a:solidFill>
          <a:schemeClr val="bg2">
            <a:lumMod val="90000"/>
          </a:schemeClr>
        </a:solidFill>
      </dgm:spPr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/>
      <dgm:spPr>
        <a:solidFill>
          <a:srgbClr val="002060"/>
        </a:solidFill>
        <a:scene3d>
          <a:camera prst="orthographicFront"/>
          <a:lightRig rig="threePt" dir="t"/>
        </a:scene3d>
        <a:sp3d>
          <a:bevelT/>
        </a:sp3d>
      </dgm:spPr>
    </dgm:pt>
    <dgm:pt modelId="{7CB05DE3-CF21-4A41-A117-C2056143086F}" type="pres">
      <dgm:prSet presAssocID="{AE81220D-6CCE-4710-94E2-98E20B1C5B80}" presName="textBox5a" presStyleLbl="revTx" presStyleIdx="0" presStyleCnt="5" custScaleX="115441" custScaleY="67318" custLinFactNeighborX="-11219" custLinFactNeighborY="-6972">
        <dgm:presLayoutVars>
          <dgm:bulletEnabled val="1"/>
        </dgm:presLayoutVars>
      </dgm:prSet>
      <dgm:spPr/>
    </dgm:pt>
    <dgm:pt modelId="{C20D409C-3E0E-401F-A17D-161E2051613C}" type="pres">
      <dgm:prSet presAssocID="{8E7C0621-0E7C-44CC-B0DC-F572F28F79B3}" presName="bullet5b" presStyleLbl="node1" presStyleIdx="1" presStyleCnt="5"/>
      <dgm:spPr>
        <a:solidFill>
          <a:srgbClr val="002060"/>
        </a:solidFill>
        <a:scene3d>
          <a:camera prst="orthographicFront"/>
          <a:lightRig rig="threePt" dir="t"/>
        </a:scene3d>
        <a:sp3d>
          <a:bevelT/>
        </a:sp3d>
      </dgm:spPr>
    </dgm:pt>
    <dgm:pt modelId="{2FAA0972-8FDA-45DF-AEB1-EB1B640F1122}" type="pres">
      <dgm:prSet presAssocID="{8E7C0621-0E7C-44CC-B0DC-F572F28F79B3}" presName="textBox5b" presStyleLbl="revTx" presStyleIdx="1" presStyleCnt="5" custScaleY="44560" custLinFactNeighborX="-87660" custLinFactNeighborY="-79200">
        <dgm:presLayoutVars>
          <dgm:bulletEnabled val="1"/>
        </dgm:presLayoutVars>
      </dgm:prSet>
      <dgm:spPr/>
    </dgm:pt>
    <dgm:pt modelId="{6FBDA9B7-E5D0-4D62-BCF4-19D60FA04F50}" type="pres">
      <dgm:prSet presAssocID="{DDD274C9-D270-426C-AF27-80340598DB4A}" presName="bullet5c" presStyleLbl="node1" presStyleIdx="2" presStyleCnt="5"/>
      <dgm:spPr>
        <a:solidFill>
          <a:srgbClr val="002060"/>
        </a:solidFill>
        <a:scene3d>
          <a:camera prst="orthographicFront"/>
          <a:lightRig rig="threePt" dir="t"/>
        </a:scene3d>
        <a:sp3d>
          <a:bevelT/>
        </a:sp3d>
      </dgm:spPr>
    </dgm:pt>
    <dgm:pt modelId="{CC6365D6-BC5A-4662-88C2-460380F95395}" type="pres">
      <dgm:prSet presAssocID="{DDD274C9-D270-426C-AF27-80340598DB4A}" presName="textBox5c" presStyleLbl="revTx" presStyleIdx="2" presStyleCnt="5" custScaleY="35810" custLinFactNeighborX="-10919" custLinFactNeighborY="-14762">
        <dgm:presLayoutVars>
          <dgm:bulletEnabled val="1"/>
        </dgm:presLayoutVars>
      </dgm:prSet>
      <dgm:spPr/>
    </dgm:pt>
    <dgm:pt modelId="{238B15F4-CFF9-43D7-862E-CABB501E2892}" type="pres">
      <dgm:prSet presAssocID="{873985C0-B3D7-4D7E-B27D-43584CD3EDB0}" presName="bullet5d" presStyleLbl="node1" presStyleIdx="3" presStyleCnt="5"/>
      <dgm:spPr>
        <a:solidFill>
          <a:srgbClr val="002060"/>
        </a:solidFill>
        <a:scene3d>
          <a:camera prst="orthographicFront"/>
          <a:lightRig rig="threePt" dir="t"/>
        </a:scene3d>
        <a:sp3d>
          <a:bevelT/>
        </a:sp3d>
      </dgm:spPr>
    </dgm:pt>
    <dgm:pt modelId="{48381EF1-0387-4E13-A84D-28EB559E8678}" type="pres">
      <dgm:prSet presAssocID="{873985C0-B3D7-4D7E-B27D-43584CD3EDB0}" presName="textBox5d" presStyleLbl="revTx" presStyleIdx="3" presStyleCnt="5" custScaleX="127358" custScaleY="19679" custLinFactNeighborX="-77802" custLinFactNeighborY="-73890">
        <dgm:presLayoutVars>
          <dgm:bulletEnabled val="1"/>
        </dgm:presLayoutVars>
      </dgm:prSet>
      <dgm:spPr/>
    </dgm:pt>
    <dgm:pt modelId="{4E2663D7-ACE9-4775-AA3F-17DDBE267A56}" type="pres">
      <dgm:prSet presAssocID="{2E1B50D5-8F05-4BB8-B651-B0757621529F}" presName="bullet5e" presStyleLbl="node1" presStyleIdx="4" presStyleCnt="5"/>
      <dgm:spPr>
        <a:solidFill>
          <a:srgbClr val="002060"/>
        </a:solidFill>
        <a:scene3d>
          <a:camera prst="orthographicFront"/>
          <a:lightRig rig="threePt" dir="t"/>
        </a:scene3d>
        <a:sp3d>
          <a:bevelT/>
        </a:sp3d>
      </dgm:spPr>
    </dgm:pt>
    <dgm:pt modelId="{8F385B18-7ECC-490B-B267-043A6C368803}" type="pres">
      <dgm:prSet presAssocID="{2E1B50D5-8F05-4BB8-B651-B0757621529F}" presName="textBox5e" presStyleLbl="revTx" presStyleIdx="4" presStyleCnt="5" custScaleX="122532" custScaleY="26245" custLinFactNeighborX="-39408" custLinFactNeighborY="-16804">
        <dgm:presLayoutVars>
          <dgm:bulletEnabled val="1"/>
        </dgm:presLayoutVars>
      </dgm:prSet>
      <dgm:spPr/>
    </dgm:pt>
  </dgm:ptLst>
  <dgm:cxnLst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B44C031A-945E-4454-A22D-0DE0251BF2D0}" type="presOf" srcId="{AE81220D-6CCE-4710-94E2-98E20B1C5B80}" destId="{7CB05DE3-CF21-4A41-A117-C2056143086F}" srcOrd="0" destOrd="0" presId="urn:microsoft.com/office/officeart/2005/8/layout/arrow2"/>
    <dgm:cxn modelId="{26B8AA2A-D9AE-497C-8CAC-F763C2807D0D}" type="presOf" srcId="{8E7C0621-0E7C-44CC-B0DC-F572F28F79B3}" destId="{2FAA0972-8FDA-45DF-AEB1-EB1B640F1122}" srcOrd="0" destOrd="0" presId="urn:microsoft.com/office/officeart/2005/8/layout/arrow2"/>
    <dgm:cxn modelId="{346B557E-2824-44DA-9D2D-606FF883B7EF}" type="presOf" srcId="{DDD274C9-D270-426C-AF27-80340598DB4A}" destId="{CC6365D6-BC5A-4662-88C2-460380F95395}" srcOrd="0" destOrd="0" presId="urn:microsoft.com/office/officeart/2005/8/layout/arrow2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6353ECBA-E5B2-4064-9F1B-82CB6A372D34}" type="presOf" srcId="{873985C0-B3D7-4D7E-B27D-43584CD3EDB0}" destId="{48381EF1-0387-4E13-A84D-28EB559E8678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C201F1DF-E13B-4DEE-8B85-4FA6A8D27BAD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2B9E07F1-4422-4CCD-899E-3FF235AF732F}" type="presOf" srcId="{2E1B50D5-8F05-4BB8-B651-B0757621529F}" destId="{8F385B18-7ECC-490B-B267-043A6C368803}" srcOrd="0" destOrd="0" presId="urn:microsoft.com/office/officeart/2005/8/layout/arrow2"/>
    <dgm:cxn modelId="{D06FF08B-9CC9-49D6-8170-33D4BFA691D9}" type="presParOf" srcId="{C6D90047-0FA3-4EBD-A881-961569F2080D}" destId="{C86777CB-B33D-4C8A-9511-C3D973658E12}" srcOrd="0" destOrd="0" presId="urn:microsoft.com/office/officeart/2005/8/layout/arrow2"/>
    <dgm:cxn modelId="{EEE108D7-9A34-4711-8061-A47EB46F17ED}" type="presParOf" srcId="{C6D90047-0FA3-4EBD-A881-961569F2080D}" destId="{4D0217A3-B00F-45B9-80D4-0BD3C0059D4C}" srcOrd="1" destOrd="0" presId="urn:microsoft.com/office/officeart/2005/8/layout/arrow2"/>
    <dgm:cxn modelId="{88035D2E-650B-4EAE-875D-63B0D6A14024}" type="presParOf" srcId="{4D0217A3-B00F-45B9-80D4-0BD3C0059D4C}" destId="{368BC525-FAD0-44BA-A568-518BDEDA1A3A}" srcOrd="0" destOrd="0" presId="urn:microsoft.com/office/officeart/2005/8/layout/arrow2"/>
    <dgm:cxn modelId="{D875DECF-2FB8-4C5A-8375-B2040FF46DF9}" type="presParOf" srcId="{4D0217A3-B00F-45B9-80D4-0BD3C0059D4C}" destId="{7CB05DE3-CF21-4A41-A117-C2056143086F}" srcOrd="1" destOrd="0" presId="urn:microsoft.com/office/officeart/2005/8/layout/arrow2"/>
    <dgm:cxn modelId="{242EB05D-38E1-4D8D-B4D5-4F36CA92B6F1}" type="presParOf" srcId="{4D0217A3-B00F-45B9-80D4-0BD3C0059D4C}" destId="{C20D409C-3E0E-401F-A17D-161E2051613C}" srcOrd="2" destOrd="0" presId="urn:microsoft.com/office/officeart/2005/8/layout/arrow2"/>
    <dgm:cxn modelId="{93521443-1851-47F4-8618-6F4C71F88564}" type="presParOf" srcId="{4D0217A3-B00F-45B9-80D4-0BD3C0059D4C}" destId="{2FAA0972-8FDA-45DF-AEB1-EB1B640F1122}" srcOrd="3" destOrd="0" presId="urn:microsoft.com/office/officeart/2005/8/layout/arrow2"/>
    <dgm:cxn modelId="{98A0D64C-2F88-4C5C-BF46-5E2AA195B241}" type="presParOf" srcId="{4D0217A3-B00F-45B9-80D4-0BD3C0059D4C}" destId="{6FBDA9B7-E5D0-4D62-BCF4-19D60FA04F50}" srcOrd="4" destOrd="0" presId="urn:microsoft.com/office/officeart/2005/8/layout/arrow2"/>
    <dgm:cxn modelId="{61A369D5-648E-49AC-9EE3-258218E68FAA}" type="presParOf" srcId="{4D0217A3-B00F-45B9-80D4-0BD3C0059D4C}" destId="{CC6365D6-BC5A-4662-88C2-460380F95395}" srcOrd="5" destOrd="0" presId="urn:microsoft.com/office/officeart/2005/8/layout/arrow2"/>
    <dgm:cxn modelId="{2BD44D5F-94ED-4B0E-A7B7-839CEEA7DC88}" type="presParOf" srcId="{4D0217A3-B00F-45B9-80D4-0BD3C0059D4C}" destId="{238B15F4-CFF9-43D7-862E-CABB501E2892}" srcOrd="6" destOrd="0" presId="urn:microsoft.com/office/officeart/2005/8/layout/arrow2"/>
    <dgm:cxn modelId="{646F7F58-717A-4137-ABA2-558C065538DF}" type="presParOf" srcId="{4D0217A3-B00F-45B9-80D4-0BD3C0059D4C}" destId="{48381EF1-0387-4E13-A84D-28EB559E8678}" srcOrd="7" destOrd="0" presId="urn:microsoft.com/office/officeart/2005/8/layout/arrow2"/>
    <dgm:cxn modelId="{D3E18A38-D108-41BB-9822-2C733E6CDA5C}" type="presParOf" srcId="{4D0217A3-B00F-45B9-80D4-0BD3C0059D4C}" destId="{4E2663D7-ACE9-4775-AA3F-17DDBE267A56}" srcOrd="8" destOrd="0" presId="urn:microsoft.com/office/officeart/2005/8/layout/arrow2"/>
    <dgm:cxn modelId="{DEDCAB06-5DA2-4A04-BFA5-D90ED5DC2805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77CB-B33D-4C8A-9511-C3D973658E12}">
      <dsp:nvSpPr>
        <dsp:cNvPr id="0" name=""/>
        <dsp:cNvSpPr/>
      </dsp:nvSpPr>
      <dsp:spPr>
        <a:xfrm>
          <a:off x="408917" y="0"/>
          <a:ext cx="8563038" cy="5184140"/>
        </a:xfrm>
        <a:prstGeom prst="swooshArrow">
          <a:avLst>
            <a:gd name="adj1" fmla="val 25000"/>
            <a:gd name="adj2" fmla="val 25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8BC525-FAD0-44BA-A568-518BDEDA1A3A}">
      <dsp:nvSpPr>
        <dsp:cNvPr id="0" name=""/>
        <dsp:cNvSpPr/>
      </dsp:nvSpPr>
      <dsp:spPr>
        <a:xfrm>
          <a:off x="1163723" y="3807863"/>
          <a:ext cx="190776" cy="190776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05DE3-CF21-4A41-A117-C2056143086F}">
      <dsp:nvSpPr>
        <dsp:cNvPr id="0" name=""/>
        <dsp:cNvSpPr/>
      </dsp:nvSpPr>
      <dsp:spPr>
        <a:xfrm>
          <a:off x="1249737" y="4065911"/>
          <a:ext cx="1254376" cy="83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88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ASP.NET 1.1</a:t>
          </a:r>
          <a:br>
            <a:rPr lang="en-US" sz="1800" b="1" kern="1200" dirty="0"/>
          </a:br>
          <a:r>
            <a:rPr lang="en-US" sz="1800" b="1" kern="1200" dirty="0"/>
            <a:t>N/A</a:t>
          </a:r>
        </a:p>
      </dsp:txBody>
      <dsp:txXfrm>
        <a:off x="1249737" y="4065911"/>
        <a:ext cx="1254376" cy="830586"/>
      </dsp:txXfrm>
    </dsp:sp>
    <dsp:sp modelId="{C20D409C-3E0E-401F-A17D-161E2051613C}">
      <dsp:nvSpPr>
        <dsp:cNvPr id="0" name=""/>
        <dsp:cNvSpPr/>
      </dsp:nvSpPr>
      <dsp:spPr>
        <a:xfrm>
          <a:off x="2392825" y="2862682"/>
          <a:ext cx="298606" cy="298606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A0972-8FDA-45DF-AEB1-EB1B640F1122}">
      <dsp:nvSpPr>
        <dsp:cNvPr id="0" name=""/>
        <dsp:cNvSpPr/>
      </dsp:nvSpPr>
      <dsp:spPr>
        <a:xfrm>
          <a:off x="1335131" y="1893760"/>
          <a:ext cx="1376907" cy="96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225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ASP.NET 2.0</a:t>
          </a:r>
          <a:br>
            <a:rPr lang="en-US" sz="1800" b="1" kern="1200" dirty="0"/>
          </a:br>
          <a:r>
            <a:rPr lang="en-US" sz="1800" b="1" kern="1200" dirty="0"/>
            <a:t>Membership Provider</a:t>
          </a:r>
        </a:p>
      </dsp:txBody>
      <dsp:txXfrm>
        <a:off x="1335131" y="1893760"/>
        <a:ext cx="1376907" cy="967912"/>
      </dsp:txXfrm>
    </dsp:sp>
    <dsp:sp modelId="{6FBDA9B7-E5D0-4D62-BCF4-19D60FA04F50}">
      <dsp:nvSpPr>
        <dsp:cNvPr id="0" name=""/>
        <dsp:cNvSpPr/>
      </dsp:nvSpPr>
      <dsp:spPr>
        <a:xfrm>
          <a:off x="3719965" y="2071582"/>
          <a:ext cx="398141" cy="398141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6365D6-BC5A-4662-88C2-460380F95395}">
      <dsp:nvSpPr>
        <dsp:cNvPr id="0" name=""/>
        <dsp:cNvSpPr/>
      </dsp:nvSpPr>
      <dsp:spPr>
        <a:xfrm>
          <a:off x="3744238" y="2775647"/>
          <a:ext cx="1600862" cy="1043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967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ASP.NET 4</a:t>
          </a:r>
          <a:br>
            <a:rPr lang="en-US" sz="1800" b="1" kern="1200" dirty="0"/>
          </a:br>
          <a:r>
            <a:rPr lang="en-US" sz="1800" b="1" kern="1200" dirty="0"/>
            <a:t>Simple Membership</a:t>
          </a:r>
        </a:p>
      </dsp:txBody>
      <dsp:txXfrm>
        <a:off x="3744238" y="2775647"/>
        <a:ext cx="1600862" cy="1043319"/>
      </dsp:txXfrm>
    </dsp:sp>
    <dsp:sp modelId="{238B15F4-CFF9-43D7-862E-CABB501E2892}">
      <dsp:nvSpPr>
        <dsp:cNvPr id="0" name=""/>
        <dsp:cNvSpPr/>
      </dsp:nvSpPr>
      <dsp:spPr>
        <a:xfrm>
          <a:off x="5262765" y="1453632"/>
          <a:ext cx="514266" cy="514266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381EF1-0387-4E13-A84D-28EB559E8678}">
      <dsp:nvSpPr>
        <dsp:cNvPr id="0" name=""/>
        <dsp:cNvSpPr/>
      </dsp:nvSpPr>
      <dsp:spPr>
        <a:xfrm>
          <a:off x="4002297" y="539214"/>
          <a:ext cx="2112773" cy="68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499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ASP.NET 4/4.5</a:t>
          </a:r>
          <a:br>
            <a:rPr lang="en-US" sz="1800" b="1" kern="1200" dirty="0"/>
          </a:br>
          <a:r>
            <a:rPr lang="en-US" sz="1800" b="1" kern="1200" dirty="0"/>
            <a:t>Universal Providers</a:t>
          </a:r>
        </a:p>
      </dsp:txBody>
      <dsp:txXfrm>
        <a:off x="4002297" y="539214"/>
        <a:ext cx="2112773" cy="683525"/>
      </dsp:txXfrm>
    </dsp:sp>
    <dsp:sp modelId="{4E2663D7-ACE9-4775-AA3F-17DDBE267A56}">
      <dsp:nvSpPr>
        <dsp:cNvPr id="0" name=""/>
        <dsp:cNvSpPr/>
      </dsp:nvSpPr>
      <dsp:spPr>
        <a:xfrm>
          <a:off x="6851185" y="1040975"/>
          <a:ext cx="655275" cy="655275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385B18-7ECC-490B-B267-043A6C368803}">
      <dsp:nvSpPr>
        <dsp:cNvPr id="0" name=""/>
        <dsp:cNvSpPr/>
      </dsp:nvSpPr>
      <dsp:spPr>
        <a:xfrm>
          <a:off x="6338179" y="2134522"/>
          <a:ext cx="2032713" cy="1001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217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.NET Core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Identity 2.0</a:t>
          </a:r>
        </a:p>
      </dsp:txBody>
      <dsp:txXfrm>
        <a:off x="6338179" y="2134522"/>
        <a:ext cx="2032713" cy="1001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9A6E-32AF-41CC-B434-6BB2E86D92C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8C991-CE3F-45A0-9E74-110D6E7D5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.NET Developers Identity Journey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session will explore how the identity story in .NET has evolved from early days of username/password to working with integrated and 3rd party identity providers. We will talk about what's new and how to implement basic identity with the tools available to the developer.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8C991-CE3F-45A0-9E74-110D6E7D5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5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 descr="A group of people watching a screen&#10;&#10;Description generated with high confidence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r="12246" b="34755"/>
          <a:stretch/>
        </p:blipFill>
        <p:spPr>
          <a:xfrm>
            <a:off x="0" y="-1"/>
            <a:ext cx="12181646" cy="6858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7E2BE-9ED8-46DF-92E4-C572F5AA25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2" b="7626"/>
          <a:stretch/>
        </p:blipFill>
        <p:spPr>
          <a:xfrm>
            <a:off x="0" y="0"/>
            <a:ext cx="12192000" cy="63547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gradFill>
            <a:gsLst>
              <a:gs pos="0">
                <a:srgbClr val="050135"/>
              </a:gs>
              <a:gs pos="17646">
                <a:srgbClr val="050135"/>
              </a:gs>
              <a:gs pos="21000">
                <a:srgbClr val="050135"/>
              </a:gs>
              <a:gs pos="100000">
                <a:srgbClr val="0601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52604"/>
            <a:ext cx="1218882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43256"/>
            <a:ext cx="10058400" cy="219428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680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FFC000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55583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6A505B-7DD9-4E4C-A283-373C3C9935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1533"/>
          <a:stretch/>
        </p:blipFill>
        <p:spPr>
          <a:xfrm>
            <a:off x="-10354" y="0"/>
            <a:ext cx="12188825" cy="20668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274B70-D2BF-43FC-A310-C88B686670B6}"/>
              </a:ext>
            </a:extLst>
          </p:cNvPr>
          <p:cNvSpPr/>
          <p:nvPr/>
        </p:nvSpPr>
        <p:spPr>
          <a:xfrm>
            <a:off x="13529" y="0"/>
            <a:ext cx="12164942" cy="206681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5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electronics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01" r="11352" b="75393"/>
          <a:stretch/>
        </p:blipFill>
        <p:spPr>
          <a:xfrm>
            <a:off x="0" y="0"/>
            <a:ext cx="4040072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050135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4CCF4F8-92C5-4BD2-970F-01DB6D843E5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330" y="6459785"/>
            <a:ext cx="10609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7CDD0-642D-47F7-AC74-E94D75C18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- dark blue">
    <p:bg>
      <p:bgPr>
        <a:solidFill>
          <a:srgbClr val="4A5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4876800" cy="68580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720" y="533400"/>
            <a:ext cx="4097511" cy="1371600"/>
          </a:xfrm>
        </p:spPr>
        <p:txBody>
          <a:bodyPr>
            <a:noAutofit/>
          </a:bodyPr>
          <a:lstStyle>
            <a:lvl1pPr algn="ctr">
              <a:defRPr sz="9562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292350"/>
            <a:ext cx="3867630" cy="3575050"/>
          </a:xfrm>
        </p:spPr>
        <p:txBody>
          <a:bodyPr/>
          <a:lstStyle>
            <a:lvl1pPr>
              <a:defRPr sz="2391">
                <a:solidFill>
                  <a:schemeClr val="bg1"/>
                </a:solidFill>
              </a:defRPr>
            </a:lvl1pPr>
            <a:lvl2pPr marL="321457" indent="0">
              <a:defRPr sz="1992">
                <a:solidFill>
                  <a:schemeClr val="bg1"/>
                </a:solidFill>
              </a:defRPr>
            </a:lvl2pPr>
            <a:lvl3pPr marL="642915" indent="0">
              <a:defRPr sz="1793">
                <a:solidFill>
                  <a:schemeClr val="bg1"/>
                </a:solidFill>
              </a:defRPr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4FA1F1-9E59-471C-91B0-B7768A4037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256520" y="449036"/>
            <a:ext cx="6249680" cy="5939518"/>
          </a:xfrm>
        </p:spPr>
        <p:txBody>
          <a:bodyPr/>
          <a:lstStyle>
            <a:lvl1pPr>
              <a:defRPr sz="2391">
                <a:solidFill>
                  <a:schemeClr val="bg1"/>
                </a:solidFill>
              </a:defRPr>
            </a:lvl1pPr>
            <a:lvl2pPr marL="284624" indent="0">
              <a:defRPr sz="1992">
                <a:solidFill>
                  <a:schemeClr val="bg1"/>
                </a:solidFill>
              </a:defRPr>
            </a:lvl2pPr>
            <a:lvl3pPr marL="642915" indent="0">
              <a:defRPr sz="1793">
                <a:solidFill>
                  <a:schemeClr val="bg1"/>
                </a:solidFill>
              </a:defRPr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323727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77062" y="2320423"/>
            <a:ext cx="10972800" cy="1575262"/>
          </a:xfrm>
          <a:ln>
            <a:noFill/>
          </a:ln>
        </p:spPr>
        <p:txBody>
          <a:bodyPr/>
          <a:lstStyle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136275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482760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rgbClr val="22BA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936" y="2904703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64807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bg>
      <p:bgPr>
        <a:solidFill>
          <a:srgbClr val="FB9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02885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bg>
      <p:bgPr>
        <a:solidFill>
          <a:srgbClr val="4A5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50694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774420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506175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ustom Layout"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42751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52222"/>
            <a:ext cx="10058400" cy="4316872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bg>
      <p:bgPr>
        <a:solidFill>
          <a:srgbClr val="000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77062" y="2320423"/>
            <a:ext cx="10972800" cy="1575262"/>
          </a:xfrm>
          <a:ln>
            <a:noFill/>
          </a:ln>
        </p:spPr>
        <p:txBody>
          <a:bodyPr/>
          <a:lstStyle>
            <a:lvl1pPr algn="ctr">
              <a:defRPr sz="11455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1237173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969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85419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85419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249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942863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942863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61996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998282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998282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867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2" b="7626"/>
          <a:stretch/>
        </p:blipFill>
        <p:spPr>
          <a:xfrm>
            <a:off x="0" y="0"/>
            <a:ext cx="12192000" cy="6354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024" y="2432828"/>
            <a:ext cx="11653523" cy="1162178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9457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ic 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0752" y="1341578"/>
            <a:ext cx="7570739" cy="1973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16161"/>
                </a:solidFill>
              </a:defRPr>
            </a:lvl1pPr>
            <a:lvl2pPr marL="0" indent="0">
              <a:buFontTx/>
              <a:buNone/>
              <a:defRPr sz="1867">
                <a:solidFill>
                  <a:srgbClr val="616161"/>
                </a:solidFill>
              </a:defRPr>
            </a:lvl2pPr>
            <a:lvl3pPr marL="224038" indent="0">
              <a:buNone/>
              <a:defRPr>
                <a:solidFill>
                  <a:srgbClr val="616161"/>
                </a:solidFill>
              </a:defRPr>
            </a:lvl3pPr>
            <a:lvl4pPr marL="448074" indent="0">
              <a:buNone/>
              <a:defRPr>
                <a:solidFill>
                  <a:srgbClr val="616161"/>
                </a:solidFill>
              </a:defRPr>
            </a:lvl4pPr>
            <a:lvl5pPr marL="672111" indent="0">
              <a:buNone/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9018" y="289516"/>
            <a:ext cx="11467743" cy="8996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1213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13282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28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9718" y="1917310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483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17220"/>
            <a:ext cx="3147060" cy="5251874"/>
          </a:xfrm>
        </p:spPr>
        <p:txBody>
          <a:bodyPr anchor="ctr">
            <a:normAutofit/>
          </a:bodyPr>
          <a:lstStyle>
            <a:lvl1pPr algn="r">
              <a:defRPr sz="3187">
                <a:solidFill>
                  <a:schemeClr val="bg1">
                    <a:lumMod val="50000"/>
                  </a:schemeClr>
                </a:solidFill>
                <a:latin typeface="Avenir"/>
              </a:defRPr>
            </a:lvl1pPr>
            <a:lvl2pPr algn="r">
              <a:defRPr sz="2789">
                <a:solidFill>
                  <a:schemeClr val="bg1">
                    <a:lumMod val="50000"/>
                  </a:schemeClr>
                </a:solidFill>
                <a:latin typeface="Avenir"/>
              </a:defRPr>
            </a:lvl2pPr>
            <a:lvl3pPr algn="r">
              <a:defRPr sz="1992">
                <a:solidFill>
                  <a:schemeClr val="bg1">
                    <a:lumMod val="50000"/>
                  </a:schemeClr>
                </a:solidFill>
                <a:latin typeface="Avenir"/>
              </a:defRPr>
            </a:lvl3pPr>
            <a:lvl4pPr algn="r">
              <a:defRPr sz="1992">
                <a:solidFill>
                  <a:schemeClr val="bg1">
                    <a:lumMod val="50000"/>
                  </a:schemeClr>
                </a:solidFill>
                <a:latin typeface="Avenir"/>
              </a:defRPr>
            </a:lvl4pPr>
            <a:lvl5pPr algn="r">
              <a:defRPr sz="1992">
                <a:solidFill>
                  <a:schemeClr val="bg1">
                    <a:lumMod val="50000"/>
                  </a:schemeClr>
                </a:solidFill>
                <a:latin typeface="Aveni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B0E376-236E-4A05-B0A4-A635CBA14650}"/>
              </a:ext>
            </a:extLst>
          </p:cNvPr>
          <p:cNvCxnSpPr>
            <a:cxnSpLocks/>
          </p:cNvCxnSpPr>
          <p:nvPr/>
        </p:nvCxnSpPr>
        <p:spPr>
          <a:xfrm>
            <a:off x="3848100" y="472441"/>
            <a:ext cx="0" cy="568452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BE4709-64DD-410B-829F-0D710D8711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3382" y="617220"/>
            <a:ext cx="7002778" cy="5251874"/>
          </a:xfrm>
        </p:spPr>
        <p:txBody>
          <a:bodyPr anchor="ctr">
            <a:normAutofit/>
          </a:bodyPr>
          <a:lstStyle>
            <a:lvl1pPr>
              <a:defRPr sz="3586">
                <a:solidFill>
                  <a:schemeClr val="bg1">
                    <a:lumMod val="50000"/>
                  </a:schemeClr>
                </a:solidFill>
                <a:latin typeface="Avenir"/>
              </a:defRPr>
            </a:lvl1pPr>
            <a:lvl2pPr marL="324806" indent="0">
              <a:defRPr sz="3187">
                <a:solidFill>
                  <a:schemeClr val="bg1">
                    <a:lumMod val="50000"/>
                  </a:schemeClr>
                </a:solidFill>
                <a:latin typeface="Avenir"/>
              </a:defRPr>
            </a:lvl2pPr>
            <a:lvl3pPr marL="642915" indent="0">
              <a:defRPr sz="2391">
                <a:solidFill>
                  <a:schemeClr val="bg1">
                    <a:lumMod val="50000"/>
                  </a:schemeClr>
                </a:solidFill>
                <a:latin typeface="Avenir"/>
              </a:defRPr>
            </a:lvl3pPr>
            <a:lvl4pPr marL="967721" indent="0">
              <a:defRPr sz="2391">
                <a:solidFill>
                  <a:schemeClr val="bg1">
                    <a:lumMod val="50000"/>
                  </a:schemeClr>
                </a:solidFill>
                <a:latin typeface="Avenir"/>
              </a:defRPr>
            </a:lvl4pPr>
            <a:lvl5pPr marL="1285829" indent="0">
              <a:defRPr sz="2391">
                <a:solidFill>
                  <a:schemeClr val="bg1">
                    <a:lumMod val="50000"/>
                  </a:schemeClr>
                </a:solidFill>
                <a:latin typeface="Aveni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042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33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4014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613053"/>
            <a:ext cx="10972800" cy="1125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338664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bar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50567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0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f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631471" y="1613055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13"/>
          <p:cNvSpPr>
            <a:spLocks noGrp="1"/>
          </p:cNvSpPr>
          <p:nvPr>
            <p:ph sz="quarter" idx="10"/>
          </p:nvPr>
        </p:nvSpPr>
        <p:spPr>
          <a:xfrm>
            <a:off x="609601" y="1613055"/>
            <a:ext cx="5852865" cy="1284198"/>
          </a:xfrm>
        </p:spPr>
        <p:txBody>
          <a:bodyPr/>
          <a:lstStyle>
            <a:lvl1pPr eaLnBrk="1" hangingPunct="1">
              <a:spcBef>
                <a:spcPct val="20000"/>
              </a:spcBef>
              <a:buFont typeface="Wingdings" charset="0"/>
              <a:buChar char="v"/>
              <a:defRPr sz="2667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338664"/>
            <a:ext cx="872374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bar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50567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211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ftContentWit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>
            <a:spLocks noGrp="1"/>
          </p:cNvSpPr>
          <p:nvPr>
            <p:ph sz="quarter" idx="10"/>
          </p:nvPr>
        </p:nvSpPr>
        <p:spPr>
          <a:xfrm>
            <a:off x="609601" y="1613055"/>
            <a:ext cx="5852865" cy="1284198"/>
          </a:xfrm>
        </p:spPr>
        <p:txBody>
          <a:bodyPr/>
          <a:lstStyle>
            <a:lvl1pPr eaLnBrk="1" hangingPunct="1">
              <a:spcBef>
                <a:spcPct val="20000"/>
              </a:spcBef>
              <a:buFont typeface="Wingdings" charset="0"/>
              <a:buChar char="v"/>
              <a:defRPr sz="2667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6462466" y="3065151"/>
            <a:ext cx="5732673" cy="727700"/>
          </a:xfrm>
          <a:custGeom>
            <a:avLst/>
            <a:gdLst>
              <a:gd name="connsiteX0" fmla="*/ 0 w 3886200"/>
              <a:gd name="connsiteY0" fmla="*/ 5143499 h 5143499"/>
              <a:gd name="connsiteX1" fmla="*/ 971550 w 3886200"/>
              <a:gd name="connsiteY1" fmla="*/ 0 h 5143499"/>
              <a:gd name="connsiteX2" fmla="*/ 3886200 w 3886200"/>
              <a:gd name="connsiteY2" fmla="*/ 0 h 5143499"/>
              <a:gd name="connsiteX3" fmla="*/ 2914650 w 3886200"/>
              <a:gd name="connsiteY3" fmla="*/ 5143499 h 5143499"/>
              <a:gd name="connsiteX4" fmla="*/ 0 w 3886200"/>
              <a:gd name="connsiteY4" fmla="*/ 5143499 h 5143499"/>
              <a:gd name="connsiteX0" fmla="*/ 0 w 3896346"/>
              <a:gd name="connsiteY0" fmla="*/ 5143499 h 5151291"/>
              <a:gd name="connsiteX1" fmla="*/ 971550 w 3896346"/>
              <a:gd name="connsiteY1" fmla="*/ 0 h 5151291"/>
              <a:gd name="connsiteX2" fmla="*/ 3886200 w 3896346"/>
              <a:gd name="connsiteY2" fmla="*/ 0 h 5151291"/>
              <a:gd name="connsiteX3" fmla="*/ 3896346 w 3896346"/>
              <a:gd name="connsiteY3" fmla="*/ 5151291 h 5151291"/>
              <a:gd name="connsiteX4" fmla="*/ 0 w 3896346"/>
              <a:gd name="connsiteY4" fmla="*/ 5143499 h 5151291"/>
              <a:gd name="connsiteX0" fmla="*/ 0 w 3888554"/>
              <a:gd name="connsiteY0" fmla="*/ 5143499 h 5143499"/>
              <a:gd name="connsiteX1" fmla="*/ 971550 w 3888554"/>
              <a:gd name="connsiteY1" fmla="*/ 0 h 5143499"/>
              <a:gd name="connsiteX2" fmla="*/ 3886200 w 3888554"/>
              <a:gd name="connsiteY2" fmla="*/ 0 h 5143499"/>
              <a:gd name="connsiteX3" fmla="*/ 3888554 w 3888554"/>
              <a:gd name="connsiteY3" fmla="*/ 5120125 h 5143499"/>
              <a:gd name="connsiteX4" fmla="*/ 0 w 3888554"/>
              <a:gd name="connsiteY4" fmla="*/ 5143499 h 5143499"/>
              <a:gd name="connsiteX0" fmla="*/ 0 w 3888554"/>
              <a:gd name="connsiteY0" fmla="*/ 5143499 h 5143500"/>
              <a:gd name="connsiteX1" fmla="*/ 971550 w 3888554"/>
              <a:gd name="connsiteY1" fmla="*/ 0 h 5143500"/>
              <a:gd name="connsiteX2" fmla="*/ 3886200 w 3888554"/>
              <a:gd name="connsiteY2" fmla="*/ 0 h 5143500"/>
              <a:gd name="connsiteX3" fmla="*/ 3888554 w 3888554"/>
              <a:gd name="connsiteY3" fmla="*/ 5143500 h 5143500"/>
              <a:gd name="connsiteX4" fmla="*/ 0 w 3888554"/>
              <a:gd name="connsiteY4" fmla="*/ 5143499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8554" h="5143500">
                <a:moveTo>
                  <a:pt x="0" y="5143499"/>
                </a:moveTo>
                <a:lnTo>
                  <a:pt x="971550" y="0"/>
                </a:lnTo>
                <a:lnTo>
                  <a:pt x="3886200" y="0"/>
                </a:lnTo>
                <a:cubicBezTo>
                  <a:pt x="3886985" y="1706708"/>
                  <a:pt x="3887769" y="3436792"/>
                  <a:pt x="3888554" y="5143500"/>
                </a:cubicBezTo>
                <a:lnTo>
                  <a:pt x="0" y="51434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Picture Goes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338664"/>
            <a:ext cx="872374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8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366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2951" y="2408827"/>
            <a:ext cx="10972800" cy="1575262"/>
          </a:xfrm>
          <a:ln>
            <a:noFill/>
          </a:ln>
        </p:spPr>
        <p:txBody>
          <a:bodyPr/>
          <a:lstStyle>
            <a:lvl1pPr algn="ctr">
              <a:defRPr sz="115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37390367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9080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96637" y="2428562"/>
            <a:ext cx="10972800" cy="1575262"/>
          </a:xfrm>
          <a:ln>
            <a:noFill/>
          </a:ln>
        </p:spPr>
        <p:txBody>
          <a:bodyPr/>
          <a:lstStyle>
            <a:lvl1pPr algn="ctr">
              <a:defRPr sz="115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35058919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07758" y="2765367"/>
            <a:ext cx="10353762" cy="970450"/>
          </a:xfrm>
        </p:spPr>
        <p:txBody>
          <a:bodyPr>
            <a:noAutofit/>
          </a:bodyPr>
          <a:lstStyle>
            <a:lvl1pPr>
              <a:defRPr sz="115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42524901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7"/>
          <p:cNvSpPr txBox="1"/>
          <p:nvPr/>
        </p:nvSpPr>
        <p:spPr bwMode="white">
          <a:xfrm>
            <a:off x="4410538" y="6566924"/>
            <a:ext cx="3370924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spc="147">
                <a:gradFill>
                  <a:gsLst>
                    <a:gs pos="0">
                      <a:srgbClr val="505050">
                        <a:alpha val="50000"/>
                      </a:srgbClr>
                    </a:gs>
                    <a:gs pos="86000">
                      <a:srgbClr val="505050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2109693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484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718529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11653523" cy="2357761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71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8725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07867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604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57420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" descr="winterbranding-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7" y="271463"/>
            <a:ext cx="12189883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4" descr="70percent-whi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78014"/>
            <a:ext cx="121920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8" descr="40persent-whi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7" y="2209800"/>
            <a:ext cx="12189883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1" descr="30persent-white-gradi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648326"/>
            <a:ext cx="1219200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2" descr="30persent-white-gradi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"/>
            <a:ext cx="12192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347200" y="1219201"/>
            <a:ext cx="26416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Demo</a:t>
            </a:r>
          </a:p>
        </p:txBody>
      </p:sp>
      <p:sp>
        <p:nvSpPr>
          <p:cNvPr id="1847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609600" y="2514601"/>
            <a:ext cx="11074400" cy="646331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3558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2960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Benko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body" idx="1"/>
          </p:nvPr>
        </p:nvSpPr>
        <p:spPr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ADC4"/>
              </a:buClr>
              <a:buSzPct val="150000"/>
              <a:buFont typeface="Symbol" panose="05050102010706020507" pitchFamily="18" charset="2"/>
              <a:buNone/>
              <a:defRPr sz="3375" b="0" i="0" u="none" strike="noStrike" cap="none">
                <a:solidFill>
                  <a:schemeClr val="bg1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324806" marR="0" lvl="1" indent="0" algn="l" rtl="0">
              <a:spcBef>
                <a:spcPts val="84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None/>
              <a:defRPr sz="3094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642915" marR="0" lvl="2" indent="0" algn="l" rtl="0">
              <a:spcBef>
                <a:spcPts val="84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None/>
              <a:defRPr sz="2672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967721" marR="0" lvl="3" indent="0" algn="l" rtl="0">
              <a:spcBef>
                <a:spcPts val="84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None/>
              <a:defRPr sz="2531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285829" marR="0" lvl="4" indent="0" algn="l" rtl="0">
              <a:spcBef>
                <a:spcPts val="84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None/>
              <a:defRPr sz="2250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750067" marR="0" lvl="5" indent="-182606" algn="l" rtl="0">
              <a:spcBef>
                <a:spcPts val="309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Char char="•"/>
              <a:defRPr sz="2672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1071524" marR="0" lvl="6" indent="-182605" algn="l" rtl="0">
              <a:spcBef>
                <a:spcPts val="309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Char char="•"/>
              <a:defRPr sz="2672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1392982" marR="0" lvl="7" indent="-182605" algn="l" rtl="0">
              <a:spcBef>
                <a:spcPts val="309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Char char="•"/>
              <a:defRPr sz="2672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1714439" marR="0" lvl="8" indent="-182605" algn="l" rtl="0">
              <a:spcBef>
                <a:spcPts val="309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Char char="•"/>
              <a:defRPr sz="2672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882A46-1443-4A08-9E44-FB460E4F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3040"/>
            <a:ext cx="10972800" cy="69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587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lt Title and Content - Benko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609600" y="580430"/>
            <a:ext cx="10219764" cy="696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640" b="0" i="0" u="none" strike="noStrike" cap="none">
                <a:solidFill>
                  <a:srgbClr val="1B7AB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797" b="0" i="0" u="none" strike="noStrike" cap="none">
                <a:solidFill>
                  <a:srgbClr val="1B7AB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797" b="0" i="0" u="none" strike="noStrike" cap="none">
                <a:solidFill>
                  <a:srgbClr val="1B7AB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797" b="0" i="0" u="none" strike="noStrike" cap="none">
                <a:solidFill>
                  <a:srgbClr val="1B7AB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797" b="0" i="0" u="none" strike="noStrike" cap="none">
                <a:solidFill>
                  <a:srgbClr val="1B7AB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321457" marR="0" lvl="5" indent="0" algn="l" rtl="0">
              <a:spcBef>
                <a:spcPts val="0"/>
              </a:spcBef>
              <a:spcAft>
                <a:spcPts val="0"/>
              </a:spcAft>
              <a:buNone/>
              <a:defRPr sz="3797" b="0" i="0" u="none" strike="noStrike" cap="none">
                <a:solidFill>
                  <a:srgbClr val="1B7AB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642915" marR="0" lvl="6" indent="0" algn="l" rtl="0">
              <a:spcBef>
                <a:spcPts val="0"/>
              </a:spcBef>
              <a:spcAft>
                <a:spcPts val="0"/>
              </a:spcAft>
              <a:buNone/>
              <a:defRPr sz="3797" b="0" i="0" u="none" strike="noStrike" cap="none">
                <a:solidFill>
                  <a:srgbClr val="1B7AB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964372" marR="0" lvl="7" indent="0" algn="l" rtl="0">
              <a:spcBef>
                <a:spcPts val="0"/>
              </a:spcBef>
              <a:spcAft>
                <a:spcPts val="0"/>
              </a:spcAft>
              <a:buNone/>
              <a:defRPr sz="3797" b="0" i="0" u="none" strike="noStrike" cap="none">
                <a:solidFill>
                  <a:srgbClr val="1B7AB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1285829" marR="0" lvl="8" indent="0" algn="l" rtl="0">
              <a:spcBef>
                <a:spcPts val="0"/>
              </a:spcBef>
              <a:spcAft>
                <a:spcPts val="0"/>
              </a:spcAft>
              <a:buNone/>
              <a:defRPr sz="3797" b="0" i="0" u="none" strike="noStrike" cap="none">
                <a:solidFill>
                  <a:srgbClr val="1B7AB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BBA65A-609E-45E8-9305-C8E9E34AFF0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1" y="1600646"/>
            <a:ext cx="4926706" cy="4525118"/>
          </a:xfrm>
        </p:spPr>
        <p:txBody>
          <a:bodyPr anchor="t">
            <a:normAutofit/>
          </a:bodyPr>
          <a:lstStyle>
            <a:lvl1pPr>
              <a:defRPr sz="3586">
                <a:solidFill>
                  <a:schemeClr val="bg1">
                    <a:lumMod val="50000"/>
                  </a:schemeClr>
                </a:solidFill>
                <a:latin typeface="Avenir"/>
              </a:defRPr>
            </a:lvl1pPr>
            <a:lvl2pPr marL="324806" indent="0">
              <a:defRPr sz="3187">
                <a:solidFill>
                  <a:schemeClr val="bg1">
                    <a:lumMod val="50000"/>
                  </a:schemeClr>
                </a:solidFill>
                <a:latin typeface="Avenir"/>
              </a:defRPr>
            </a:lvl2pPr>
            <a:lvl3pPr marL="642915" indent="0">
              <a:defRPr sz="2391">
                <a:solidFill>
                  <a:schemeClr val="bg1">
                    <a:lumMod val="50000"/>
                  </a:schemeClr>
                </a:solidFill>
                <a:latin typeface="Avenir"/>
              </a:defRPr>
            </a:lvl3pPr>
            <a:lvl4pPr marL="967721" indent="0">
              <a:defRPr sz="2391">
                <a:solidFill>
                  <a:schemeClr val="bg1">
                    <a:lumMod val="50000"/>
                  </a:schemeClr>
                </a:solidFill>
                <a:latin typeface="Avenir"/>
              </a:defRPr>
            </a:lvl4pPr>
            <a:lvl5pPr marL="1285829" indent="0">
              <a:defRPr sz="2391">
                <a:solidFill>
                  <a:schemeClr val="bg1">
                    <a:lumMod val="50000"/>
                  </a:schemeClr>
                </a:solidFill>
                <a:latin typeface="Aveni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53C6CB-66CD-40AF-A972-D8CDC44FD6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15959" y="1614592"/>
            <a:ext cx="4926706" cy="4525118"/>
          </a:xfrm>
        </p:spPr>
        <p:txBody>
          <a:bodyPr anchor="t">
            <a:normAutofit/>
          </a:bodyPr>
          <a:lstStyle>
            <a:lvl1pPr>
              <a:defRPr sz="3586">
                <a:solidFill>
                  <a:schemeClr val="bg1">
                    <a:lumMod val="50000"/>
                  </a:schemeClr>
                </a:solidFill>
                <a:latin typeface="Avenir"/>
              </a:defRPr>
            </a:lvl1pPr>
            <a:lvl2pPr marL="324806" indent="0">
              <a:defRPr sz="3187">
                <a:solidFill>
                  <a:schemeClr val="bg1">
                    <a:lumMod val="50000"/>
                  </a:schemeClr>
                </a:solidFill>
                <a:latin typeface="Avenir"/>
              </a:defRPr>
            </a:lvl2pPr>
            <a:lvl3pPr marL="642915" indent="0">
              <a:defRPr sz="2391">
                <a:solidFill>
                  <a:schemeClr val="bg1">
                    <a:lumMod val="50000"/>
                  </a:schemeClr>
                </a:solidFill>
                <a:latin typeface="Avenir"/>
              </a:defRPr>
            </a:lvl3pPr>
            <a:lvl4pPr marL="967721" indent="0">
              <a:defRPr sz="2391">
                <a:solidFill>
                  <a:schemeClr val="bg1">
                    <a:lumMod val="50000"/>
                  </a:schemeClr>
                </a:solidFill>
                <a:latin typeface="Avenir"/>
              </a:defRPr>
            </a:lvl4pPr>
            <a:lvl5pPr marL="1285829" indent="0">
              <a:defRPr sz="2391">
                <a:solidFill>
                  <a:schemeClr val="bg1">
                    <a:lumMod val="50000"/>
                  </a:schemeClr>
                </a:solidFill>
                <a:latin typeface="Aveni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505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  <p:sp>
        <p:nvSpPr>
          <p:cNvPr id="3" name="Shape 853">
            <a:extLst>
              <a:ext uri="{FF2B5EF4-FFF2-40B4-BE49-F238E27FC236}">
                <a16:creationId xmlns:a16="http://schemas.microsoft.com/office/drawing/2014/main" id="{7A149B78-4409-490F-87FF-9C759D172864}"/>
              </a:ext>
            </a:extLst>
          </p:cNvPr>
          <p:cNvSpPr/>
          <p:nvPr/>
        </p:nvSpPr>
        <p:spPr>
          <a:xfrm>
            <a:off x="1001696" y="477226"/>
            <a:ext cx="1783976" cy="1777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12" b="0" i="0" u="none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4" name="Shape 854">
            <a:extLst>
              <a:ext uri="{FF2B5EF4-FFF2-40B4-BE49-F238E27FC236}">
                <a16:creationId xmlns:a16="http://schemas.microsoft.com/office/drawing/2014/main" id="{324E063C-9B4C-49AC-8B7A-84DD6EDB15F5}"/>
              </a:ext>
            </a:extLst>
          </p:cNvPr>
          <p:cNvSpPr/>
          <p:nvPr/>
        </p:nvSpPr>
        <p:spPr>
          <a:xfrm>
            <a:off x="3198049" y="477226"/>
            <a:ext cx="1783976" cy="1777008"/>
          </a:xfrm>
          <a:prstGeom prst="ellipse">
            <a:avLst/>
          </a:prstGeom>
          <a:solidFill>
            <a:srgbClr val="22BAA8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12" b="0" i="0" u="none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5" name="Shape 855">
            <a:extLst>
              <a:ext uri="{FF2B5EF4-FFF2-40B4-BE49-F238E27FC236}">
                <a16:creationId xmlns:a16="http://schemas.microsoft.com/office/drawing/2014/main" id="{020B1A3C-ACF4-48DE-A29D-B98895048D11}"/>
              </a:ext>
            </a:extLst>
          </p:cNvPr>
          <p:cNvSpPr/>
          <p:nvPr/>
        </p:nvSpPr>
        <p:spPr>
          <a:xfrm>
            <a:off x="5385437" y="477226"/>
            <a:ext cx="1783976" cy="1777008"/>
          </a:xfrm>
          <a:prstGeom prst="ellipse">
            <a:avLst/>
          </a:prstGeom>
          <a:solidFill>
            <a:srgbClr val="FB9823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12" b="0" i="0" u="none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856">
            <a:extLst>
              <a:ext uri="{FF2B5EF4-FFF2-40B4-BE49-F238E27FC236}">
                <a16:creationId xmlns:a16="http://schemas.microsoft.com/office/drawing/2014/main" id="{1FABA512-58D1-40EF-A875-876C71F1B663}"/>
              </a:ext>
            </a:extLst>
          </p:cNvPr>
          <p:cNvSpPr/>
          <p:nvPr/>
        </p:nvSpPr>
        <p:spPr>
          <a:xfrm>
            <a:off x="7572825" y="477226"/>
            <a:ext cx="1783976" cy="1777008"/>
          </a:xfrm>
          <a:prstGeom prst="ellipse">
            <a:avLst/>
          </a:prstGeom>
          <a:solidFill>
            <a:srgbClr val="4A55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12" b="0" i="0" u="none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7" name="Shape 857">
            <a:extLst>
              <a:ext uri="{FF2B5EF4-FFF2-40B4-BE49-F238E27FC236}">
                <a16:creationId xmlns:a16="http://schemas.microsoft.com/office/drawing/2014/main" id="{ADD5A0A0-833C-4BAB-81A0-6C78B31778CB}"/>
              </a:ext>
            </a:extLst>
          </p:cNvPr>
          <p:cNvSpPr/>
          <p:nvPr/>
        </p:nvSpPr>
        <p:spPr>
          <a:xfrm>
            <a:off x="9760214" y="477226"/>
            <a:ext cx="1783976" cy="1777008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12" b="0" i="0" u="none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0415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67531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135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bg>
      <p:bgPr>
        <a:solidFill>
          <a:srgbClr val="22BA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936" y="2904703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2357983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rgbClr val="FB9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7337398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bg>
      <p:bgPr>
        <a:solidFill>
          <a:srgbClr val="4A5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917247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42050851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0798258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947-8186-4158-9EF6-F4EFC4F04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760" y="2857867"/>
            <a:ext cx="10729430" cy="1142267"/>
          </a:xfrm>
          <a:ln>
            <a:noFill/>
          </a:ln>
        </p:spPr>
        <p:txBody>
          <a:bodyPr/>
          <a:lstStyle>
            <a:lvl1pPr algn="ctr">
              <a:defRPr sz="11671" b="1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8744835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85820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53"/>
            </a:lvl2pPr>
            <a:lvl3pPr marL="223201" indent="0">
              <a:buNone/>
              <a:defRPr/>
            </a:lvl3pPr>
            <a:lvl4pPr marL="446401" indent="0">
              <a:buNone/>
              <a:defRPr/>
            </a:lvl4pPr>
            <a:lvl5pPr marL="66960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9392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6"/>
            <a:ext cx="11346611" cy="67004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4" y="1167443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391">
                <a:solidFill>
                  <a:schemeClr val="bg2"/>
                </a:solidFill>
              </a:defRPr>
            </a:lvl1pPr>
            <a:lvl2pPr>
              <a:defRPr sz="1992">
                <a:solidFill>
                  <a:schemeClr val="bg2"/>
                </a:solidFill>
              </a:defRPr>
            </a:lvl2pPr>
            <a:lvl3pPr>
              <a:defRPr sz="1793">
                <a:solidFill>
                  <a:schemeClr val="bg2"/>
                </a:solidFill>
              </a:defRPr>
            </a:lvl3pPr>
            <a:lvl4pPr>
              <a:defRPr sz="1594">
                <a:solidFill>
                  <a:schemeClr val="bg2"/>
                </a:solidFill>
              </a:defRPr>
            </a:lvl4pPr>
            <a:lvl5pPr>
              <a:defRPr sz="159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62733" y="1167443"/>
            <a:ext cx="7326702" cy="2969720"/>
          </a:xfrm>
          <a:prstGeom prst="roundRect">
            <a:avLst>
              <a:gd name="adj" fmla="val 24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3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594">
                <a:latin typeface="Lucida Console" panose="020B0609040504020204" pitchFamily="49" charset="0"/>
              </a:defRPr>
            </a:lvl1pPr>
            <a:lvl2pPr marL="455408" indent="0">
              <a:lnSpc>
                <a:spcPct val="90000"/>
              </a:lnSpc>
              <a:buNone/>
              <a:defRPr sz="1594">
                <a:latin typeface="Lucida Console" panose="020B0609040504020204" pitchFamily="49" charset="0"/>
              </a:defRPr>
            </a:lvl2pPr>
            <a:lvl3pPr marL="910817" indent="0">
              <a:lnSpc>
                <a:spcPct val="90000"/>
              </a:lnSpc>
              <a:buNone/>
              <a:defRPr sz="1594">
                <a:latin typeface="Lucida Console" panose="020B0609040504020204" pitchFamily="49" charset="0"/>
              </a:defRPr>
            </a:lvl3pPr>
            <a:lvl4pPr marL="1366226" indent="0">
              <a:lnSpc>
                <a:spcPct val="90000"/>
              </a:lnSpc>
              <a:buNone/>
              <a:defRPr sz="1594">
                <a:latin typeface="Lucida Console" panose="020B0609040504020204" pitchFamily="49" charset="0"/>
              </a:defRPr>
            </a:lvl4pPr>
            <a:lvl5pPr marL="1821634" indent="0">
              <a:lnSpc>
                <a:spcPct val="90000"/>
              </a:lnSpc>
              <a:buNone/>
              <a:defRPr sz="1594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3184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 - dark blue">
    <p:bg>
      <p:bgPr>
        <a:solidFill>
          <a:srgbClr val="4A5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4876800" cy="68580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9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720" y="533400"/>
            <a:ext cx="4097511" cy="1371600"/>
          </a:xfrm>
        </p:spPr>
        <p:txBody>
          <a:bodyPr>
            <a:noAutofit/>
          </a:bodyPr>
          <a:lstStyle>
            <a:lvl1pPr algn="ctr">
              <a:defRPr sz="9562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292350"/>
            <a:ext cx="3867630" cy="3575050"/>
          </a:xfrm>
        </p:spPr>
        <p:txBody>
          <a:bodyPr/>
          <a:lstStyle>
            <a:lvl1pPr>
              <a:defRPr sz="2391">
                <a:solidFill>
                  <a:schemeClr val="bg1"/>
                </a:solidFill>
              </a:defRPr>
            </a:lvl1pPr>
            <a:lvl2pPr marL="321457" indent="0">
              <a:defRPr sz="1992">
                <a:solidFill>
                  <a:schemeClr val="bg1"/>
                </a:solidFill>
              </a:defRPr>
            </a:lvl2pPr>
            <a:lvl3pPr marL="642915" indent="0">
              <a:defRPr sz="1793">
                <a:solidFill>
                  <a:schemeClr val="bg1"/>
                </a:solidFill>
              </a:defRPr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4FA1F1-9E59-471C-91B0-B7768A4037D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5256520" y="449036"/>
            <a:ext cx="6249680" cy="5939518"/>
          </a:xfrm>
        </p:spPr>
        <p:txBody>
          <a:bodyPr/>
          <a:lstStyle>
            <a:lvl1pPr>
              <a:defRPr sz="2391">
                <a:solidFill>
                  <a:schemeClr val="bg1"/>
                </a:solidFill>
              </a:defRPr>
            </a:lvl1pPr>
            <a:lvl2pPr marL="284624" indent="0">
              <a:defRPr sz="1992">
                <a:solidFill>
                  <a:schemeClr val="bg1"/>
                </a:solidFill>
              </a:defRPr>
            </a:lvl2pPr>
            <a:lvl3pPr marL="642915" indent="0">
              <a:defRPr sz="1793">
                <a:solidFill>
                  <a:schemeClr val="bg1"/>
                </a:solidFill>
              </a:defRPr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561005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35" y="1162973"/>
            <a:ext cx="8342495" cy="5299971"/>
          </a:xfrm>
        </p:spPr>
        <p:txBody>
          <a:bodyPr anchor="t">
            <a:normAutofit/>
          </a:bodyPr>
          <a:lstStyle>
            <a:lvl1pPr algn="l">
              <a:defRPr sz="3187"/>
            </a:lvl1pPr>
            <a:lvl2pPr algn="l">
              <a:defRPr sz="2789"/>
            </a:lvl2pPr>
            <a:lvl3pPr algn="l">
              <a:defRPr sz="1992"/>
            </a:lvl3pPr>
            <a:lvl4pPr algn="l">
              <a:defRPr sz="1992"/>
            </a:lvl4pPr>
            <a:lvl5pPr algn="l">
              <a:defRPr sz="199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B0E376-236E-4A05-B0A4-A635CBA14650}"/>
              </a:ext>
            </a:extLst>
          </p:cNvPr>
          <p:cNvCxnSpPr>
            <a:cxnSpLocks/>
          </p:cNvCxnSpPr>
          <p:nvPr/>
        </p:nvCxnSpPr>
        <p:spPr>
          <a:xfrm>
            <a:off x="9245723" y="472441"/>
            <a:ext cx="0" cy="5684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BE4709-64DD-410B-829F-0D710D8711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454717" y="286603"/>
            <a:ext cx="2405849" cy="6176341"/>
          </a:xfrm>
        </p:spPr>
        <p:txBody>
          <a:bodyPr anchor="ctr">
            <a:normAutofit/>
          </a:bodyPr>
          <a:lstStyle>
            <a:lvl1pPr>
              <a:defRPr sz="3586"/>
            </a:lvl1pPr>
            <a:lvl2pPr>
              <a:defRPr sz="3187"/>
            </a:lvl2pPr>
            <a:lvl3pPr>
              <a:defRPr sz="2391"/>
            </a:lvl3pPr>
            <a:lvl4pPr>
              <a:defRPr sz="2391"/>
            </a:lvl4pPr>
            <a:lvl5pPr>
              <a:defRPr sz="23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D3DCFE-79CC-4A15-9BE7-593B10A2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5" y="286603"/>
            <a:ext cx="8342495" cy="830997"/>
          </a:xfrm>
        </p:spPr>
        <p:txBody>
          <a:bodyPr>
            <a:noAutofit/>
          </a:bodyPr>
          <a:lstStyle>
            <a:lvl1pPr marL="0"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1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85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23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523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762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717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4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74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65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08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489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04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6026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02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8604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4378"/>
            <a:ext cx="8534400" cy="885825"/>
          </a:xfrm>
        </p:spPr>
        <p:txBody>
          <a:bodyPr/>
          <a:lstStyle>
            <a:lvl1pPr marL="0" indent="0" algn="ctr">
              <a:buNone/>
              <a:defRPr>
                <a:solidFill>
                  <a:srgbClr val="17375E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3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58503233"/>
      </p:ext>
    </p:extLst>
  </p:cSld>
  <p:clrMapOvr>
    <a:masterClrMapping/>
  </p:clrMapOvr>
  <p:transition spd="slow">
    <p:pull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00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862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1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89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39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47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561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electronics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56" r="39497" b="75393"/>
          <a:stretch/>
        </p:blipFill>
        <p:spPr>
          <a:xfrm>
            <a:off x="0" y="0"/>
            <a:ext cx="4040072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0721" y="0"/>
            <a:ext cx="4050791" cy="6858000"/>
          </a:xfrm>
          <a:prstGeom prst="rect">
            <a:avLst/>
          </a:prstGeom>
          <a:solidFill>
            <a:srgbClr val="050135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4CCF4F8-92C5-4BD2-970F-01DB6D843E5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330" y="6459785"/>
            <a:ext cx="10609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7CDD0-642D-47F7-AC74-E94D75C18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81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765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83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182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8"/>
            <a:ext cx="11653523" cy="492947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4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1">
          <p15:clr>
            <a:srgbClr val="FBAE40"/>
          </p15:clr>
        </p15:guide>
        <p15:guide id="2" pos="3917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3044936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10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Benko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body" idx="1"/>
          </p:nvPr>
        </p:nvSpPr>
        <p:spPr>
          <a:xfrm>
            <a:off x="609600" y="1600647"/>
            <a:ext cx="10972800" cy="2737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ADC4"/>
              </a:buClr>
              <a:buSzPct val="150000"/>
              <a:buFont typeface="Symbol" panose="05050102010706020507" pitchFamily="18" charset="2"/>
              <a:buNone/>
              <a:defRPr sz="3375" b="0" i="0" u="none" strike="noStrike" cap="none">
                <a:solidFill>
                  <a:schemeClr val="bg1">
                    <a:lumMod val="50000"/>
                  </a:schemeClr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324799" marR="0" lvl="1" indent="0" algn="l" rtl="0">
              <a:spcBef>
                <a:spcPts val="84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None/>
              <a:defRPr sz="3095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642899" marR="0" lvl="2" indent="0" algn="l" rtl="0">
              <a:spcBef>
                <a:spcPts val="84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None/>
              <a:defRPr sz="2672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967697" marR="0" lvl="3" indent="0" algn="l" rtl="0">
              <a:spcBef>
                <a:spcPts val="84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None/>
              <a:defRPr sz="2531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285797" marR="0" lvl="4" indent="0" algn="l" rtl="0">
              <a:spcBef>
                <a:spcPts val="844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None/>
              <a:defRPr sz="2251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750048" marR="0" lvl="5" indent="-182602" algn="l" rtl="0">
              <a:spcBef>
                <a:spcPts val="3095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Char char="•"/>
              <a:defRPr sz="2672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1071497" marR="0" lvl="6" indent="-182601" algn="l" rtl="0">
              <a:spcBef>
                <a:spcPts val="3095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Char char="•"/>
              <a:defRPr sz="2672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1392948" marR="0" lvl="7" indent="-182601" algn="l" rtl="0">
              <a:spcBef>
                <a:spcPts val="3095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Char char="•"/>
              <a:defRPr sz="2672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1714396" marR="0" lvl="8" indent="-182601" algn="l" rtl="0">
              <a:spcBef>
                <a:spcPts val="3095"/>
              </a:spcBef>
              <a:spcAft>
                <a:spcPts val="0"/>
              </a:spcAft>
              <a:buClr>
                <a:srgbClr val="62ADC4"/>
              </a:buClr>
              <a:buSzPct val="145000"/>
              <a:buFont typeface="Avenir"/>
              <a:buChar char="•"/>
              <a:defRPr sz="2672" b="0" i="0" u="none" strike="noStrike" cap="none">
                <a:solidFill>
                  <a:srgbClr val="81818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882A46-1443-4A08-9E44-FB460E4F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3041"/>
            <a:ext cx="10972800" cy="55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69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21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028E-16C3-4002-B04C-173B0E47C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3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electronics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07" r="23646" b="75393"/>
          <a:stretch/>
        </p:blipFill>
        <p:spPr>
          <a:xfrm>
            <a:off x="0" y="0"/>
            <a:ext cx="4040072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050135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4CCF4F8-92C5-4BD2-970F-01DB6D843E5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330" y="6459785"/>
            <a:ext cx="10609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7CDD0-642D-47F7-AC74-E94D75C18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6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54594"/>
            <a:ext cx="1219200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533" y="286604"/>
            <a:ext cx="10862734" cy="797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24000"/>
            <a:ext cx="10058400" cy="4345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12188825" cy="457200"/>
          </a:xfrm>
          <a:prstGeom prst="rect">
            <a:avLst/>
          </a:prstGeom>
          <a:gradFill>
            <a:gsLst>
              <a:gs pos="0">
                <a:srgbClr val="050135"/>
              </a:gs>
              <a:gs pos="17646">
                <a:srgbClr val="050135"/>
              </a:gs>
              <a:gs pos="21000">
                <a:srgbClr val="050135"/>
              </a:gs>
              <a:gs pos="100000">
                <a:srgbClr val="0601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6075" indent="0">
              <a:tabLst>
                <a:tab pos="6002338" algn="ctr"/>
                <a:tab pos="11658600" algn="r"/>
              </a:tabLst>
            </a:pPr>
            <a:r>
              <a:rPr lang="en-US" dirty="0"/>
              <a:t>@</a:t>
            </a:r>
            <a:r>
              <a:rPr lang="en-US" dirty="0" err="1"/>
              <a:t>mbenko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37314" y="6421177"/>
            <a:ext cx="708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>
                <a:tab pos="6858000" algn="r"/>
              </a:tabLst>
              <a:defRPr sz="1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MSIPCMContentMarking" descr="{&quot;HashCode&quot;:-1638895224,&quot;Placement&quot;:&quot;Footer&quot;}">
            <a:extLst>
              <a:ext uri="{FF2B5EF4-FFF2-40B4-BE49-F238E27FC236}">
                <a16:creationId xmlns:a16="http://schemas.microsoft.com/office/drawing/2014/main" id="{9EFA7065-78A5-4D88-82D1-F53716CB76FC}"/>
              </a:ext>
            </a:extLst>
          </p:cNvPr>
          <p:cNvSpPr txBox="1"/>
          <p:nvPr/>
        </p:nvSpPr>
        <p:spPr>
          <a:xfrm>
            <a:off x="0" y="6629836"/>
            <a:ext cx="122856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580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50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59" r:id="rId11"/>
    <p:sldLayoutId id="2147483711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  <p:sldLayoutId id="2147483726" r:id="rId35"/>
    <p:sldLayoutId id="2147483727" r:id="rId36"/>
    <p:sldLayoutId id="2147483728" r:id="rId37"/>
    <p:sldLayoutId id="2147483729" r:id="rId38"/>
    <p:sldLayoutId id="2147483730" r:id="rId39"/>
    <p:sldLayoutId id="2147483731" r:id="rId40"/>
    <p:sldLayoutId id="2147483732" r:id="rId41"/>
    <p:sldLayoutId id="2147483733" r:id="rId42"/>
    <p:sldLayoutId id="2147483734" r:id="rId43"/>
    <p:sldLayoutId id="2147483735" r:id="rId44"/>
    <p:sldLayoutId id="2147483736" r:id="rId45"/>
    <p:sldLayoutId id="2147483760" r:id="rId46"/>
    <p:sldLayoutId id="2147483677" r:id="rId47"/>
    <p:sldLayoutId id="2147483684" r:id="rId48"/>
    <p:sldLayoutId id="2147483685" r:id="rId49"/>
    <p:sldLayoutId id="2147483686" r:id="rId50"/>
    <p:sldLayoutId id="2147483687" r:id="rId51"/>
    <p:sldLayoutId id="2147483688" r:id="rId52"/>
    <p:sldLayoutId id="2147483689" r:id="rId53"/>
    <p:sldLayoutId id="2147483690" r:id="rId54"/>
    <p:sldLayoutId id="2147483691" r:id="rId55"/>
    <p:sldLayoutId id="2147483695" r:id="rId56"/>
    <p:sldLayoutId id="2147483696" r:id="rId57"/>
    <p:sldLayoutId id="2147483698" r:id="rId58"/>
    <p:sldLayoutId id="2147483699" r:id="rId5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7C10-B4D0-4CBD-81CD-00E8D93EFE1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994A-4543-4EE4-9CFE-07008ED2C1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638895224,&quot;Placement&quot;:&quot;Footer&quot;}">
            <a:extLst>
              <a:ext uri="{FF2B5EF4-FFF2-40B4-BE49-F238E27FC236}">
                <a16:creationId xmlns:a16="http://schemas.microsoft.com/office/drawing/2014/main" id="{1AFDA0C5-8E09-4643-96D9-503940C81091}"/>
              </a:ext>
            </a:extLst>
          </p:cNvPr>
          <p:cNvSpPr txBox="1"/>
          <p:nvPr/>
        </p:nvSpPr>
        <p:spPr>
          <a:xfrm>
            <a:off x="0" y="6629836"/>
            <a:ext cx="122856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0619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ke@benk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witter.com/mbenko" TargetMode="External"/><Relationship Id="rId4" Type="http://schemas.openxmlformats.org/officeDocument/2006/relationships/hyperlink" Target="http://www.benkotip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3EF3-E305-4504-A542-E59FBC35C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2343256"/>
            <a:ext cx="10483227" cy="2194287"/>
          </a:xfrm>
        </p:spPr>
        <p:txBody>
          <a:bodyPr>
            <a:normAutofit/>
          </a:bodyPr>
          <a:lstStyle/>
          <a:p>
            <a:r>
              <a:rPr lang="en-US" sz="4800" b="1" dirty="0"/>
              <a:t>A .NET Developers Identity Journey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91995-DDD8-46EF-BCFD-9FBC7ACC4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E73B89-47CC-4685-A9AD-0C66F8EF7FEC}"/>
              </a:ext>
            </a:extLst>
          </p:cNvPr>
          <p:cNvSpPr txBox="1">
            <a:spLocks/>
          </p:cNvSpPr>
          <p:nvPr/>
        </p:nvSpPr>
        <p:spPr>
          <a:xfrm>
            <a:off x="1371600" y="4668052"/>
            <a:ext cx="9786851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rgbClr val="FFC000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/>
              <a:t>Mike Benkovich</a:t>
            </a:r>
          </a:p>
          <a:p>
            <a:r>
              <a:rPr lang="en-US" sz="1400" dirty="0">
                <a:hlinkClick r:id="rId3"/>
              </a:rPr>
              <a:t>mike@benko.com</a:t>
            </a:r>
            <a:r>
              <a:rPr lang="en-US" sz="1400" dirty="0"/>
              <a:t> | </a:t>
            </a:r>
            <a:r>
              <a:rPr lang="en-US" sz="1400" dirty="0">
                <a:hlinkClick r:id="rId4"/>
              </a:rPr>
              <a:t>www.Benkotips.com</a:t>
            </a:r>
            <a:r>
              <a:rPr lang="en-US" sz="1400" dirty="0"/>
              <a:t> | </a:t>
            </a:r>
            <a:r>
              <a:rPr lang="en-US" sz="1400" dirty="0">
                <a:hlinkClick r:id="rId5"/>
              </a:rPr>
              <a:t>httpS://twitter.com/mbenko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80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1040E-09BE-44D6-8307-626D197C10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Default Identity</a:t>
            </a:r>
          </a:p>
          <a:p>
            <a:pPr marL="0" indent="0">
              <a:buNone/>
            </a:pPr>
            <a:r>
              <a:rPr lang="en-US" dirty="0"/>
              <a:t>Scaffolding </a:t>
            </a:r>
          </a:p>
          <a:p>
            <a:pPr marL="0" indent="0">
              <a:buNone/>
            </a:pPr>
            <a:r>
              <a:rPr lang="en-US" dirty="0"/>
              <a:t>Customization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Identity Providers</a:t>
            </a:r>
          </a:p>
          <a:p>
            <a:pPr marL="0" indent="0">
              <a:buNone/>
            </a:pPr>
            <a:r>
              <a:rPr lang="en-US" dirty="0"/>
              <a:t>Account Confirmation &amp; MFA</a:t>
            </a:r>
          </a:p>
          <a:p>
            <a:pPr marL="0" indent="0">
              <a:buNone/>
            </a:pPr>
            <a:r>
              <a:rPr lang="en-US" dirty="0"/>
              <a:t>Azure Active Directory</a:t>
            </a:r>
          </a:p>
          <a:p>
            <a:pPr marL="0" indent="0">
              <a:buNone/>
            </a:pPr>
            <a:r>
              <a:rPr lang="en-US" dirty="0"/>
              <a:t>Azure Easy Auth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853E5B3-778A-4572-B470-10B7490B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17220"/>
            <a:ext cx="3147060" cy="5251874"/>
          </a:xfrm>
        </p:spPr>
        <p:txBody>
          <a:bodyPr/>
          <a:lstStyle/>
          <a:p>
            <a:r>
              <a:rPr lang="en-US" dirty="0"/>
              <a:t>Secure by Default</a:t>
            </a:r>
          </a:p>
          <a:p>
            <a:r>
              <a:rPr lang="en-US" b="1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Manage Secrets</a:t>
            </a:r>
          </a:p>
        </p:txBody>
      </p:sp>
    </p:spTree>
    <p:extLst>
      <p:ext uri="{BB962C8B-B14F-4D97-AF65-F5344CB8AC3E}">
        <p14:creationId xmlns:p14="http://schemas.microsoft.com/office/powerpoint/2010/main" val="312817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Identity 2.0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562600" cy="4265613"/>
          </a:xfrm>
        </p:spPr>
        <p:txBody>
          <a:bodyPr>
            <a:noAutofit/>
          </a:bodyPr>
          <a:lstStyle/>
          <a:p>
            <a:r>
              <a:rPr lang="en-US" sz="2400" dirty="0"/>
              <a:t>Supports user accounts with multiple identity providers per account and roles</a:t>
            </a:r>
          </a:p>
          <a:p>
            <a:r>
              <a:rPr lang="en-US" sz="2400" dirty="0"/>
              <a:t>Default storage using </a:t>
            </a:r>
            <a:r>
              <a:rPr lang="en-US" sz="2400" dirty="0" err="1"/>
              <a:t>LocalDB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AspNetUsers</a:t>
            </a:r>
            <a:endParaRPr lang="en-US" sz="2000" dirty="0"/>
          </a:p>
          <a:p>
            <a:pPr lvl="1"/>
            <a:r>
              <a:rPr lang="en-US" sz="2000" dirty="0" err="1"/>
              <a:t>AspNetRoles</a:t>
            </a:r>
            <a:endParaRPr lang="en-US" sz="2000" dirty="0"/>
          </a:p>
          <a:p>
            <a:pPr lvl="1"/>
            <a:r>
              <a:rPr lang="en-US" sz="2000" dirty="0" err="1"/>
              <a:t>AspNetUserRoles</a:t>
            </a:r>
            <a:endParaRPr lang="en-US" sz="2000" dirty="0"/>
          </a:p>
          <a:p>
            <a:pPr lvl="1"/>
            <a:r>
              <a:rPr lang="en-US" sz="2000" dirty="0" err="1"/>
              <a:t>AspNetUserLogins</a:t>
            </a:r>
            <a:endParaRPr lang="en-US" sz="2000" dirty="0"/>
          </a:p>
          <a:p>
            <a:pPr lvl="1"/>
            <a:r>
              <a:rPr lang="en-US" sz="2000" dirty="0" err="1"/>
              <a:t>AspNetUserClaims</a:t>
            </a:r>
            <a:endParaRPr lang="en-US" sz="2000" dirty="0"/>
          </a:p>
          <a:p>
            <a:r>
              <a:rPr lang="en-US" sz="2400" dirty="0"/>
              <a:t>Uses Entity Framework and Data Migrations to manage consistency of schema to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600200"/>
            <a:ext cx="2813878" cy="39624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8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the Web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Username &amp; Password</a:t>
            </a:r>
          </a:p>
          <a:p>
            <a:pPr lvl="1"/>
            <a:r>
              <a:rPr lang="en-US" dirty="0"/>
              <a:t>Plain text</a:t>
            </a:r>
          </a:p>
          <a:p>
            <a:pPr lvl="1"/>
            <a:r>
              <a:rPr lang="en-US" dirty="0"/>
              <a:t>Uses HTML forms</a:t>
            </a:r>
          </a:p>
          <a:p>
            <a:r>
              <a:rPr lang="en-US" dirty="0"/>
              <a:t>Domain user token</a:t>
            </a:r>
          </a:p>
          <a:p>
            <a:pPr lvl="1"/>
            <a:r>
              <a:rPr lang="en-US" dirty="0"/>
              <a:t>Hashed tokens (Kerberos / NTLM)</a:t>
            </a:r>
          </a:p>
          <a:p>
            <a:pPr lvl="1"/>
            <a:r>
              <a:rPr lang="en-US" dirty="0"/>
              <a:t>Can be used with SSO (Single Sign On)</a:t>
            </a:r>
          </a:p>
          <a:p>
            <a:r>
              <a:rPr lang="en-US" dirty="0"/>
              <a:t>X.509 client certificate</a:t>
            </a:r>
          </a:p>
          <a:p>
            <a:pPr lvl="1"/>
            <a:r>
              <a:rPr lang="en-US" dirty="0"/>
              <a:t>More secured than usernames</a:t>
            </a:r>
          </a:p>
          <a:p>
            <a:pPr lvl="1"/>
            <a:r>
              <a:rPr lang="en-US" dirty="0"/>
              <a:t>Can be used between domains</a:t>
            </a:r>
          </a:p>
          <a:p>
            <a:r>
              <a:rPr lang="en-US" dirty="0"/>
              <a:t>Federated token</a:t>
            </a:r>
          </a:p>
          <a:p>
            <a:pPr lvl="1"/>
            <a:r>
              <a:rPr lang="en-US" dirty="0"/>
              <a:t>Delegate the authentication to someone else</a:t>
            </a:r>
          </a:p>
          <a:p>
            <a:pPr lvl="1"/>
            <a:r>
              <a:rPr lang="en-US" dirty="0"/>
              <a:t>Authenticate in any way supported</a:t>
            </a:r>
          </a:p>
          <a:p>
            <a:pPr lvl="1"/>
            <a:r>
              <a:rPr lang="en-US" dirty="0"/>
              <a:t>Implemented by various protocols (SAML, </a:t>
            </a:r>
            <a:r>
              <a:rPr lang="en-US" dirty="0" err="1"/>
              <a:t>OpenID</a:t>
            </a:r>
            <a:r>
              <a:rPr lang="en-US" dirty="0"/>
              <a:t>, </a:t>
            </a:r>
            <a:r>
              <a:rPr lang="en-US" dirty="0" err="1"/>
              <a:t>OAuth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152400" y="64770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25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r>
              <a:rPr lang="fr-FR">
                <a:solidFill>
                  <a:prstClr val="black">
                    <a:tint val="95000"/>
                  </a:prstClr>
                </a:solidFill>
              </a:rPr>
              <a:t>Copyright 2014, Imagine Technologies,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3</a:t>
            </a:r>
            <a:r>
              <a:rPr lang="en-US" baseline="30000" dirty="0"/>
              <a:t>rd</a:t>
            </a:r>
            <a:r>
              <a:rPr lang="en-US" dirty="0"/>
              <a:t> Party Identity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Google, Facebook, Twitter, Live ID, LinkedIn…</a:t>
            </a:r>
          </a:p>
          <a:p>
            <a:r>
              <a:rPr lang="en-US" dirty="0"/>
              <a:t>OAuth and </a:t>
            </a:r>
            <a:r>
              <a:rPr lang="en-US" dirty="0" err="1"/>
              <a:t>OpenID</a:t>
            </a:r>
            <a:r>
              <a:rPr lang="en-US" dirty="0"/>
              <a:t> based</a:t>
            </a:r>
          </a:p>
          <a:p>
            <a:r>
              <a:rPr lang="en-US" dirty="0"/>
              <a:t>Token servers that provide information about users</a:t>
            </a:r>
          </a:p>
          <a:p>
            <a:r>
              <a:rPr lang="en-US" dirty="0"/>
              <a:t>Don’t have to manage passwords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auto">
          <a:xfrm>
            <a:off x="152400" y="64770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25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r>
              <a:rPr lang="fr-FR">
                <a:solidFill>
                  <a:prstClr val="black">
                    <a:tint val="95000"/>
                  </a:prstClr>
                </a:solidFill>
              </a:rPr>
              <a:t>Copyright 2014, Imagine Technologies,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1040E-09BE-44D6-8307-626D197C10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Authorization</a:t>
            </a:r>
          </a:p>
          <a:p>
            <a:pPr marL="0" indent="0">
              <a:buNone/>
            </a:pPr>
            <a:r>
              <a:rPr lang="en-US" dirty="0"/>
              <a:t>Role-based</a:t>
            </a:r>
          </a:p>
          <a:p>
            <a:pPr marL="0" indent="0">
              <a:buNone/>
            </a:pPr>
            <a:r>
              <a:rPr lang="en-US" dirty="0"/>
              <a:t>Claims-based</a:t>
            </a:r>
          </a:p>
          <a:p>
            <a:pPr marL="0" indent="0">
              <a:buNone/>
            </a:pPr>
            <a:r>
              <a:rPr lang="en-US" dirty="0"/>
              <a:t>Policy-based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826A0B-E4B7-4DAA-8240-47D25CDE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17220"/>
            <a:ext cx="3147060" cy="5251874"/>
          </a:xfrm>
        </p:spPr>
        <p:txBody>
          <a:bodyPr/>
          <a:lstStyle/>
          <a:p>
            <a:r>
              <a:rPr lang="en-US" dirty="0"/>
              <a:t>Secure by Default</a:t>
            </a:r>
          </a:p>
          <a:p>
            <a:r>
              <a:rPr lang="en-US" dirty="0"/>
              <a:t>Authentication</a:t>
            </a:r>
          </a:p>
          <a:p>
            <a:r>
              <a:rPr lang="en-US" b="1" dirty="0"/>
              <a:t>Authorization</a:t>
            </a:r>
          </a:p>
          <a:p>
            <a:r>
              <a:rPr lang="en-US" dirty="0"/>
              <a:t>Manage Secrets</a:t>
            </a:r>
          </a:p>
        </p:txBody>
      </p:sp>
    </p:spTree>
    <p:extLst>
      <p:ext uri="{BB962C8B-B14F-4D97-AF65-F5344CB8AC3E}">
        <p14:creationId xmlns:p14="http://schemas.microsoft.com/office/powerpoint/2010/main" val="331143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1040E-09BE-44D6-8307-626D197C10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3382" y="617220"/>
            <a:ext cx="7002778" cy="52518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DPAPI – Data Protection API</a:t>
            </a:r>
          </a:p>
          <a:p>
            <a:pPr marL="0" indent="0">
              <a:buNone/>
            </a:pPr>
            <a:r>
              <a:rPr lang="en-US" dirty="0"/>
              <a:t>Protect Secrets in development</a:t>
            </a:r>
          </a:p>
          <a:p>
            <a:pPr marL="0" indent="0">
              <a:buNone/>
            </a:pPr>
            <a:r>
              <a:rPr lang="en-US" dirty="0"/>
              <a:t>Azure Key Vault Provider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3B5C2B3-4E04-4DE7-8AC2-577D1212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617538"/>
            <a:ext cx="3148013" cy="5251450"/>
          </a:xfrm>
        </p:spPr>
        <p:txBody>
          <a:bodyPr/>
          <a:lstStyle/>
          <a:p>
            <a:r>
              <a:rPr lang="en-US" dirty="0"/>
              <a:t>Secure by Default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b="1" dirty="0"/>
              <a:t>Manage Secrets</a:t>
            </a:r>
          </a:p>
        </p:txBody>
      </p:sp>
    </p:spTree>
    <p:extLst>
      <p:ext uri="{BB962C8B-B14F-4D97-AF65-F5344CB8AC3E}">
        <p14:creationId xmlns:p14="http://schemas.microsoft.com/office/powerpoint/2010/main" val="321501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Mike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Benkovich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			   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sz="3920" b="1" dirty="0">
                <a:solidFill>
                  <a:srgbClr val="6179A8"/>
                </a:solidFill>
              </a:rPr>
              <a:t>Developer</a:t>
            </a:r>
          </a:p>
          <a:p>
            <a:pPr marL="0" indent="0">
              <a:buNone/>
            </a:pP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- Cloud Architect &amp; </a:t>
            </a:r>
            <a:r>
              <a:rPr lang="en-US" sz="3920" b="1" dirty="0">
                <a:solidFill>
                  <a:schemeClr val="accent2">
                    <a:lumMod val="75000"/>
                  </a:schemeClr>
                </a:solidFill>
              </a:rPr>
              <a:t>Consultant</a:t>
            </a:r>
          </a:p>
          <a:p>
            <a:pPr marL="0" indent="0">
              <a:buNone/>
            </a:pP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- Live in </a:t>
            </a:r>
            <a:r>
              <a:rPr lang="en-US" sz="3920" b="1" dirty="0">
                <a:solidFill>
                  <a:schemeClr val="accent5">
                    <a:lumMod val="75000"/>
                  </a:schemeClr>
                </a:solidFill>
              </a:rPr>
              <a:t>Minneapolis</a:t>
            </a:r>
          </a:p>
          <a:p>
            <a:pPr marL="0" indent="0">
              <a:buNone/>
            </a:pP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- Founder of </a:t>
            </a:r>
            <a:r>
              <a:rPr lang="en-US" sz="3920" b="1" dirty="0">
                <a:solidFill>
                  <a:schemeClr val="accent3">
                    <a:lumMod val="75000"/>
                  </a:schemeClr>
                </a:solidFill>
              </a:rPr>
              <a:t>Imagine Technologies</a:t>
            </a: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, Inc.</a:t>
            </a:r>
          </a:p>
          <a:p>
            <a:pPr marL="0" indent="0">
              <a:buNone/>
            </a:pP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- Developing Courses for </a:t>
            </a:r>
            <a:r>
              <a:rPr lang="en-US" sz="3920" b="1" dirty="0">
                <a:solidFill>
                  <a:srgbClr val="0070C0"/>
                </a:solidFill>
              </a:rPr>
              <a:t>LinkedIn</a:t>
            </a: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 Learning</a:t>
            </a:r>
          </a:p>
          <a:p>
            <a:pPr marL="0" indent="0">
              <a:buNone/>
            </a:pP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- Started </a:t>
            </a:r>
            <a:r>
              <a:rPr lang="en-US" sz="3920" b="1" dirty="0" err="1">
                <a:solidFill>
                  <a:schemeClr val="accent1">
                    <a:lumMod val="50000"/>
                  </a:schemeClr>
                </a:solidFill>
              </a:rPr>
              <a:t>TechMasters</a:t>
            </a:r>
            <a:r>
              <a:rPr lang="en-US" sz="392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in 2009 (Toastmasters for Geeks)</a:t>
            </a:r>
          </a:p>
          <a:p>
            <a:pPr marL="0" indent="0">
              <a:buNone/>
            </a:pP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- Blog </a:t>
            </a:r>
            <a:r>
              <a:rPr lang="en-US" sz="3920" u="sng" dirty="0">
                <a:solidFill>
                  <a:schemeClr val="accent1">
                    <a:lumMod val="50000"/>
                  </a:schemeClr>
                </a:solidFill>
              </a:rPr>
              <a:t>www.benkoTIPS.com</a:t>
            </a: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- Follow </a:t>
            </a:r>
            <a:r>
              <a:rPr lang="en-US" sz="3920" b="1" dirty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sz="3920" dirty="0" err="1">
                <a:solidFill>
                  <a:schemeClr val="accent1">
                    <a:lumMod val="50000"/>
                  </a:schemeClr>
                </a:solidFill>
              </a:rPr>
              <a:t>mbenko</a:t>
            </a:r>
            <a:r>
              <a:rPr lang="en-US" sz="392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on </a:t>
            </a:r>
            <a:r>
              <a:rPr lang="en-US" sz="3920" b="1" dirty="0">
                <a:solidFill>
                  <a:schemeClr val="bg2">
                    <a:lumMod val="50000"/>
                  </a:schemeClr>
                </a:solidFill>
              </a:rPr>
              <a:t>Twitter</a:t>
            </a:r>
          </a:p>
          <a:p>
            <a:pPr marL="0" indent="0">
              <a:buNone/>
            </a:pP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- Send me </a:t>
            </a:r>
            <a:r>
              <a:rPr lang="en-US" sz="3920" b="1" dirty="0">
                <a:solidFill>
                  <a:srgbClr val="00B050"/>
                </a:solidFill>
              </a:rPr>
              <a:t>Feedback</a:t>
            </a:r>
            <a:r>
              <a:rPr lang="en-US" sz="3920" dirty="0">
                <a:solidFill>
                  <a:schemeClr val="accent1">
                    <a:lumMod val="50000"/>
                  </a:schemeClr>
                </a:solidFill>
              </a:rPr>
              <a:t>!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mike@benkotips.com</a:t>
            </a:r>
            <a:endParaRPr lang="en-US" sz="392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60660-D1F9-4BE4-8442-E01C0ADE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1" y="482600"/>
            <a:ext cx="27358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9BA5-5E17-4664-AC90-A7E69735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EE79-DBAE-4982-A7BF-BDDEA4B33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Identity, Security and .NET</a:t>
            </a:r>
          </a:p>
          <a:p>
            <a:r>
              <a:rPr lang="en-US" dirty="0"/>
              <a:t>Secure by Default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Next steps…</a:t>
            </a:r>
          </a:p>
        </p:txBody>
      </p:sp>
    </p:spTree>
    <p:extLst>
      <p:ext uri="{BB962C8B-B14F-4D97-AF65-F5344CB8AC3E}">
        <p14:creationId xmlns:p14="http://schemas.microsoft.com/office/powerpoint/2010/main" val="248993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E5E7-B3AE-4CF3-BBED-CB624D0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73EB-5A8F-4B40-8E3C-E927A096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Default Identity</a:t>
            </a:r>
          </a:p>
          <a:p>
            <a:r>
              <a:rPr lang="en-US" dirty="0"/>
              <a:t>2. Scaffolding and Multifactor Auth</a:t>
            </a:r>
          </a:p>
          <a:p>
            <a:r>
              <a:rPr lang="en-US" dirty="0"/>
              <a:t>3. 3</a:t>
            </a:r>
            <a:r>
              <a:rPr lang="en-US" baseline="30000" dirty="0"/>
              <a:t>rd</a:t>
            </a:r>
            <a:r>
              <a:rPr lang="en-US" dirty="0"/>
              <a:t> Party Identity Providers</a:t>
            </a:r>
          </a:p>
          <a:p>
            <a:r>
              <a:rPr lang="en-US" dirty="0"/>
              <a:t>4. Authorization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7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Membership to Identity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36033617"/>
              </p:ext>
            </p:extLst>
          </p:nvPr>
        </p:nvGraphicFramePr>
        <p:xfrm>
          <a:off x="1036320" y="965200"/>
          <a:ext cx="9433560" cy="518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69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6777CB-B33D-4C8A-9511-C3D973658E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86777CB-B33D-4C8A-9511-C3D973658E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8BC525-FAD0-44BA-A568-518BDEDA1A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368BC525-FAD0-44BA-A568-518BDEDA1A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B05DE3-CF21-4A41-A117-C20561430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7CB05DE3-CF21-4A41-A117-C20561430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0D409C-3E0E-401F-A17D-161E20516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C20D409C-3E0E-401F-A17D-161E205161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AA0972-8FDA-45DF-AEB1-EB1B640F1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2FAA0972-8FDA-45DF-AEB1-EB1B640F11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BDA9B7-E5D0-4D62-BCF4-19D60FA04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6FBDA9B7-E5D0-4D62-BCF4-19D60FA04F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6365D6-BC5A-4662-88C2-460380F95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CC6365D6-BC5A-4662-88C2-460380F953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8B15F4-CFF9-43D7-862E-CABB501E28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238B15F4-CFF9-43D7-862E-CABB501E28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381EF1-0387-4E13-A84D-28EB559E8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48381EF1-0387-4E13-A84D-28EB559E86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2663D7-ACE9-4775-AA3F-17DDBE267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4E2663D7-ACE9-4775-AA3F-17DDBE267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385B18-7ECC-490B-B267-043A6C368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F385B18-7ECC-490B-B267-043A6C3688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Provider Model?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Addressed needs of when it was built - 2005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SQL Server Data Store Dependency</a:t>
            </a:r>
          </a:p>
          <a:p>
            <a:r>
              <a:rPr lang="en-US" dirty="0"/>
              <a:t>Customizing User Profile info complexity</a:t>
            </a:r>
          </a:p>
          <a:p>
            <a:r>
              <a:rPr lang="en-US" dirty="0"/>
              <a:t>Account Lockout</a:t>
            </a:r>
          </a:p>
          <a:p>
            <a:r>
              <a:rPr lang="en-US" dirty="0"/>
              <a:t>Windows based solution (IIS)</a:t>
            </a:r>
          </a:p>
          <a:p>
            <a:r>
              <a:rPr lang="en-US" dirty="0"/>
              <a:t>Lack of support for 3</a:t>
            </a:r>
            <a:r>
              <a:rPr lang="en-US" baseline="30000" dirty="0"/>
              <a:t>rd</a:t>
            </a:r>
            <a:r>
              <a:rPr lang="en-US" dirty="0"/>
              <a:t> party identity</a:t>
            </a:r>
          </a:p>
        </p:txBody>
      </p:sp>
    </p:spTree>
    <p:extLst>
      <p:ext uri="{BB962C8B-B14F-4D97-AF65-F5344CB8AC3E}">
        <p14:creationId xmlns:p14="http://schemas.microsoft.com/office/powerpoint/2010/main" val="40118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63759-FED6-4F94-A20C-B5FA7FEA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Secure by Default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Manage Secrets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1040E-09BE-44D6-8307-626D197C10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Enforce HTTPS</a:t>
            </a:r>
          </a:p>
          <a:p>
            <a:pPr marL="0" indent="0">
              <a:buNone/>
            </a:pPr>
            <a:r>
              <a:rPr lang="en-US" dirty="0"/>
              <a:t>GDPR</a:t>
            </a:r>
          </a:p>
          <a:p>
            <a:pPr marL="0" indent="0">
              <a:buNone/>
            </a:pPr>
            <a:r>
              <a:rPr lang="en-US" dirty="0"/>
              <a:t>Anti-request forgery</a:t>
            </a:r>
          </a:p>
          <a:p>
            <a:pPr marL="0" indent="0">
              <a:buNone/>
            </a:pPr>
            <a:r>
              <a:rPr lang="en-US" dirty="0"/>
              <a:t>Cross-site Scripting</a:t>
            </a:r>
          </a:p>
          <a:p>
            <a:pPr marL="0" indent="0">
              <a:buNone/>
            </a:pPr>
            <a:r>
              <a:rPr lang="en-US" dirty="0"/>
              <a:t>Cross-Origin Requests</a:t>
            </a:r>
          </a:p>
          <a:p>
            <a:pPr marL="0" indent="0">
              <a:buNone/>
            </a:pPr>
            <a:r>
              <a:rPr lang="en-US" dirty="0"/>
              <a:t>IP Safelist</a:t>
            </a:r>
          </a:p>
          <a:p>
            <a:pPr marL="0" indent="0">
              <a:buNone/>
            </a:pPr>
            <a:r>
              <a:rPr lang="en-US" dirty="0"/>
              <a:t>OWASP</a:t>
            </a:r>
          </a:p>
        </p:txBody>
      </p:sp>
    </p:spTree>
    <p:extLst>
      <p:ext uri="{BB962C8B-B14F-4D97-AF65-F5344CB8AC3E}">
        <p14:creationId xmlns:p14="http://schemas.microsoft.com/office/powerpoint/2010/main" val="121730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Usable across all ASP.NET Frameworks 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400" dirty="0"/>
              <a:t>(Web Forms, MVC, Web Pages, Web API, and SignalR)</a:t>
            </a:r>
          </a:p>
          <a:p>
            <a:r>
              <a:rPr lang="en-US" sz="2800" dirty="0"/>
              <a:t>Accessible from web, desktop, and mobile clients</a:t>
            </a:r>
          </a:p>
          <a:p>
            <a:r>
              <a:rPr lang="en-US" sz="2800" dirty="0"/>
              <a:t>Manage users internally or use external providers</a:t>
            </a:r>
          </a:p>
          <a:p>
            <a:r>
              <a:rPr lang="en-US" sz="2800" dirty="0"/>
              <a:t>Customizable schema and persistency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400" dirty="0"/>
              <a:t>(Can be relational database or NoSQL storage)</a:t>
            </a:r>
          </a:p>
          <a:p>
            <a:r>
              <a:rPr lang="en-US" sz="2800" dirty="0"/>
              <a:t>Supports roles and claims and policies</a:t>
            </a:r>
          </a:p>
          <a:p>
            <a:r>
              <a:rPr lang="en-US" sz="2800" dirty="0"/>
              <a:t>Authentication based on OWIN middleware</a:t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416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F397-54B2-40BD-901D-797801D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53D5-88EF-4218-8829-DAA2623A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Feature Parity</a:t>
            </a:r>
          </a:p>
          <a:p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232026661"/>
      </p:ext>
    </p:extLst>
  </p:cSld>
  <p:clrMapOvr>
    <a:masterClrMapping/>
  </p:clrMapOvr>
</p:sld>
</file>

<file path=ppt/theme/theme1.xml><?xml version="1.0" encoding="utf-8"?>
<a:theme xmlns:a="http://schemas.openxmlformats.org/drawingml/2006/main" name="AzGovernance19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Governance19" id="{D988B77D-90AF-4FAB-8C06-D60235F4145D}" vid="{0ADA24C3-F7F9-439A-A598-0E00A7A184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sual Studio Live! Bosto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FFD25021CCD7408CCA6E952C7AB9B0" ma:contentTypeVersion="13" ma:contentTypeDescription="Create a new document." ma:contentTypeScope="" ma:versionID="b205885ca074cb4dd026d29d6b8ff58d">
  <xsd:schema xmlns:xsd="http://www.w3.org/2001/XMLSchema" xmlns:xs="http://www.w3.org/2001/XMLSchema" xmlns:p="http://schemas.microsoft.com/office/2006/metadata/properties" xmlns:ns3="3420bece-fafb-4dc7-b86c-335007cea730" xmlns:ns4="90e48575-55c0-4ce2-8b37-ee914e5eef93" targetNamespace="http://schemas.microsoft.com/office/2006/metadata/properties" ma:root="true" ma:fieldsID="c2e8a573286431dfdab2111d2247829d" ns3:_="" ns4:_="">
    <xsd:import namespace="3420bece-fafb-4dc7-b86c-335007cea730"/>
    <xsd:import namespace="90e48575-55c0-4ce2-8b37-ee914e5eef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0bece-fafb-4dc7-b86c-335007cea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48575-55c0-4ce2-8b37-ee914e5eef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CE57ED-E41D-4A7F-956F-45E82DB96A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EC3206-84DD-4699-BEF9-4B6F4D3AE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20bece-fafb-4dc7-b86c-335007cea730"/>
    <ds:schemaRef ds:uri="90e48575-55c0-4ce2-8b37-ee914e5ee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E8E954-622A-4167-8913-0F8B8C245BD8}">
  <ds:schemaRefs>
    <ds:schemaRef ds:uri="http://schemas.openxmlformats.org/package/2006/metadata/core-properties"/>
    <ds:schemaRef ds:uri="http://purl.org/dc/dcmitype/"/>
    <ds:schemaRef ds:uri="3420bece-fafb-4dc7-b86c-335007cea730"/>
    <ds:schemaRef ds:uri="http://schemas.microsoft.com/office/2006/documentManagement/types"/>
    <ds:schemaRef ds:uri="http://schemas.microsoft.com/office/2006/metadata/properties"/>
    <ds:schemaRef ds:uri="90e48575-55c0-4ce2-8b37-ee914e5eef93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AzGovernance19</Template>
  <TotalTime>679</TotalTime>
  <Words>499</Words>
  <Application>Microsoft Office PowerPoint</Application>
  <PresentationFormat>Widescreen</PresentationFormat>
  <Paragraphs>121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Arial Rounded MT Bold</vt:lpstr>
      <vt:lpstr>Avenir</vt:lpstr>
      <vt:lpstr>Calibri</vt:lpstr>
      <vt:lpstr>Calibri Light</vt:lpstr>
      <vt:lpstr>Consolas</vt:lpstr>
      <vt:lpstr>Lucida Console</vt:lpstr>
      <vt:lpstr>Segoe UI Light</vt:lpstr>
      <vt:lpstr>Segoe UI Semibold</vt:lpstr>
      <vt:lpstr>Symbol</vt:lpstr>
      <vt:lpstr>Trebuchet MS</vt:lpstr>
      <vt:lpstr>Wingdings</vt:lpstr>
      <vt:lpstr>AzGovernance19</vt:lpstr>
      <vt:lpstr>Office Theme</vt:lpstr>
      <vt:lpstr>Visual Studio Live! Boston 2018</vt:lpstr>
      <vt:lpstr>A .NET Developers Identity Journey</vt:lpstr>
      <vt:lpstr>Mike Benkovich        </vt:lpstr>
      <vt:lpstr>Today</vt:lpstr>
      <vt:lpstr>Demos</vt:lpstr>
      <vt:lpstr>From Membership to Identity</vt:lpstr>
      <vt:lpstr>What’s wrong with Provider Model?</vt:lpstr>
      <vt:lpstr>PowerPoint Presentation</vt:lpstr>
      <vt:lpstr>ASP.NET Identity Goals</vt:lpstr>
      <vt:lpstr>.NET Core Goals</vt:lpstr>
      <vt:lpstr>PowerPoint Presentation</vt:lpstr>
      <vt:lpstr>Default Identity 2.0 Schema</vt:lpstr>
      <vt:lpstr>Authentication in the Web</vt:lpstr>
      <vt:lpstr>Enabling 3rd Party Identity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Identity Story 2019</dc:title>
  <dc:creator>Mike Benkovich</dc:creator>
  <cp:lastModifiedBy>Mike Benkovich</cp:lastModifiedBy>
  <cp:revision>14</cp:revision>
  <dcterms:created xsi:type="dcterms:W3CDTF">2019-08-10T12:54:41Z</dcterms:created>
  <dcterms:modified xsi:type="dcterms:W3CDTF">2019-08-14T17:04:14Z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0x0101004CFFD25021CCD7408CCA6E952C7AB9B0</vt:lpwstr>
  </property>
</Properties>
</file>