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301" r:id="rId4"/>
    <p:sldId id="302" r:id="rId5"/>
    <p:sldId id="303" r:id="rId6"/>
    <p:sldId id="304" r:id="rId7"/>
    <p:sldId id="318" r:id="rId8"/>
    <p:sldId id="319" r:id="rId9"/>
    <p:sldId id="320" r:id="rId10"/>
    <p:sldId id="322" r:id="rId11"/>
    <p:sldId id="323" r:id="rId12"/>
    <p:sldId id="321"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75" d="100"/>
          <a:sy n="75" d="100"/>
        </p:scale>
        <p:origin x="432" y="45"/>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p>
          <a:p>
            <a:endParaRPr lang="en-US" baseline="0" dirty="0"/>
          </a:p>
          <a:p>
            <a:r>
              <a:rPr lang="en-US" baseline="0" dirty="0"/>
              <a:t>* HTTP output requires an HTTP trigger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function,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169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Katy Shimizu</a:t>
            </a:r>
          </a:p>
          <a:p>
            <a:r>
              <a:rPr lang="en-US" dirty="0">
                <a:solidFill>
                  <a:srgbClr val="FFFF00"/>
                </a:solidFill>
              </a:rPr>
              <a:t>katy.shimizu@improving.com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8517</TotalTime>
  <Words>1386</Words>
  <Application>Microsoft Office PowerPoint</Application>
  <PresentationFormat>Widescreen</PresentationFormat>
  <Paragraphs>135</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Katy Shimizu</cp:lastModifiedBy>
  <cp:revision>180</cp:revision>
  <dcterms:created xsi:type="dcterms:W3CDTF">2016-04-21T18:51:19Z</dcterms:created>
  <dcterms:modified xsi:type="dcterms:W3CDTF">2017-04-21T11:54:04Z</dcterms:modified>
</cp:coreProperties>
</file>