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Pages>0</Pages>
  <Words>1</Words>
  <Characters>0</Characters>
  <CharactersWithSpaces>0</CharactersWithSpaces>
  <Application>ONLYOFFICE/7.1.1.57</Application>
  <DocSecurity>0</DocSecurity>
  <PresentationFormat>Widescreen</PresentationFormat>
  <Lines>0</Lines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dcterms:created xsi:type="dcterms:W3CDTF">2012-12-03T06:56:55Z</dcterms:created>
  <dcterms:modified xsi:type="dcterms:W3CDTF">2013-10-30T14:12:17Z</dcterms:modified>
  <cp:category/>
  <cp:contentStatus/>
  <cp:version/>
</cp:coreProperties>
</file>