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71600" y="1803405"/>
            <a:ext cx="9448799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632201"/>
            <a:ext cx="9448799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909561" y="4314328"/>
            <a:ext cx="2910840" cy="374642"/>
          </a:xfrm>
        </p:spPr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371600" y="4323845"/>
            <a:ext cx="6400800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077200" y="1430866"/>
            <a:ext cx="2743200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anoramic 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le and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24467" y="3649132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Quot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 bwMode="auto"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9941"/>
            <a:ext cx="6991492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 bwMode="auto">
          <a:xfrm>
            <a:off x="476250" y="93345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>
              <a:defRPr/>
            </a:pPr>
            <a:r>
              <a:rPr lang="en-US" sz="8000">
                <a:solidFill>
                  <a:schemeClr val="tx1"/>
                </a:solidFill>
              </a:rPr>
              <a:t>“</a:t>
            </a:r>
            <a:endParaRPr/>
          </a:p>
        </p:txBody>
      </p:sp>
      <p:sp>
        <p:nvSpPr>
          <p:cNvPr id="10" name="TextBox 9"/>
          <p:cNvSpPr txBox="1"/>
          <p:nvPr/>
        </p:nvSpPr>
        <p:spPr bwMode="auto">
          <a:xfrm>
            <a:off x="10984230" y="2701290"/>
            <a:ext cx="609600" cy="584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ts val="0"/>
              </a:spcBef>
              <a:buNone/>
              <a:defRPr sz="3200" b="0" cap="all">
                <a:ln w="3175" cmpd="sng">
                  <a:noFill/>
                </a:ln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>
              <a:defRPr/>
            </a:pPr>
            <a:r>
              <a:rPr lang="en-US" sz="8000">
                <a:solidFill>
                  <a:schemeClr val="tx1"/>
                </a:solidFill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ame Car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78883"/>
            <a:ext cx="6991492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 bwMode="auto">
          <a:xfrm>
            <a:off x="2895600" y="761999"/>
            <a:ext cx="8610599" cy="1303867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202080"/>
            <a:ext cx="3456432" cy="617319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8051799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 Picture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 bwMode="auto">
          <a:xfrm>
            <a:off x="2895600" y="762000"/>
            <a:ext cx="8610599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" name="Picture Placeholder 2"/>
          <p:cNvSpPr>
            <a:spLocks noChangeAspect="1" noGrp="1"/>
          </p:cNvSpPr>
          <p:nvPr>
            <p:ph type="pic" idx="15"/>
          </p:nvPr>
        </p:nvSpPr>
        <p:spPr bwMode="auto">
          <a:xfrm>
            <a:off x="688618" y="2362199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" name="Picture Placeholder 2"/>
          <p:cNvSpPr>
            <a:spLocks noChangeAspect="1" noGrp="1"/>
          </p:cNvSpPr>
          <p:nvPr>
            <p:ph type="pic" idx="21"/>
          </p:nvPr>
        </p:nvSpPr>
        <p:spPr bwMode="auto">
          <a:xfrm>
            <a:off x="4374263" y="2362199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6" name="Picture Placeholder 2"/>
          <p:cNvSpPr>
            <a:spLocks noChangeAspect="1" noGrp="1"/>
          </p:cNvSpPr>
          <p:nvPr>
            <p:ph type="pic" idx="22"/>
          </p:nvPr>
        </p:nvSpPr>
        <p:spPr bwMode="auto">
          <a:xfrm>
            <a:off x="8049855" y="2362199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85800" y="2194559"/>
            <a:ext cx="10820400" cy="40241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448799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1024466" y="745067"/>
            <a:ext cx="8204201" cy="3903133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81000"/>
            <a:ext cx="6991492" cy="36512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753533"/>
            <a:ext cx="10820398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685800" y="381001"/>
            <a:ext cx="6991492" cy="364065"/>
          </a:xfrm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862452" y="381000"/>
            <a:ext cx="643748" cy="365125"/>
          </a:xfrm>
        </p:spPr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85800" y="2194559"/>
            <a:ext cx="5334000" cy="40241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2194559"/>
            <a:ext cx="5334000" cy="4024125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2895600" y="762000"/>
            <a:ext cx="8610600" cy="12954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85800" y="3132666"/>
            <a:ext cx="5311775" cy="308601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3132666"/>
            <a:ext cx="5334000" cy="3086019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995582" y="746759"/>
            <a:ext cx="6510618" cy="5471925"/>
          </a:xfrm>
        </p:spPr>
        <p:txBody>
          <a:bodyPr anchor="ctr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>
            <a:off x="0" y="0"/>
            <a:ext cx="12192000" cy="144144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33A21E-D17A-457F-BB99-D511FFDA959D}" type="datetimeFigureOut">
              <a:rPr lang="en-GB"/>
              <a:t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CBE653-F0EA-4D78-AB11-972AC3D24F5B}" type="slidenum">
              <a:rPr lang="en-GB"/>
              <a:t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>
        <a:lnSpc>
          <a:spcPct val="90000"/>
        </a:lnSpc>
        <a:spcBef>
          <a:spcPts val="0"/>
        </a:spcBef>
        <a:buNone/>
        <a:defRPr sz="4000" cap="all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6000" b="0" i="0" u="none" strike="noStrike" cap="all" spc="0">
                <a:solidFill>
                  <a:srgbClr val="FF0000"/>
                </a:solidFill>
                <a:latin typeface="Comfortaa"/>
                <a:ea typeface="Comfortaa"/>
                <a:cs typeface="Comfortaa"/>
              </a:rPr>
              <a:t>TITLE</a:t>
            </a:r>
            <a:endParaRPr sz="6000">
              <a:solidFill>
                <a:srgbClr val="FF0000"/>
              </a:solidFill>
              <a:latin typeface="Comfortaa"/>
              <a:cs typeface="Comforta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rgbClr val="FFC000"/>
                </a:solidFill>
                <a:latin typeface="Comfortaa"/>
                <a:cs typeface="Comfortaa"/>
              </a:rPr>
              <a:t>SUBTITLE</a:t>
            </a:r>
            <a:endParaRPr>
              <a:solidFill>
                <a:schemeClr val="bg1">
                  <a:lumMod val="50000"/>
                </a:schemeClr>
              </a:solidFill>
              <a:latin typeface="Comfortaa"/>
              <a:cs typeface="Comforta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Vapor Trail">
      <a:fillStyleLst>
        <a:solidFill>
          <a:schemeClr val="phClr"/>
        </a:solidFill>
        <a:gradFill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Maruf Bepary</dc:creator>
  <cp:keywords/>
  <dc:description/>
  <dc:identifier/>
  <dc:language/>
  <cp:lastModifiedBy/>
  <cp:revision>4</cp:revision>
  <dcterms:created xsi:type="dcterms:W3CDTF">2022-12-05T20:38:19Z</dcterms:created>
  <dcterms:modified xsi:type="dcterms:W3CDTF">2023-01-10T21:07:05Z</dcterms:modified>
  <cp:category/>
  <cp:contentStatus/>
  <cp:version/>
</cp:coreProperties>
</file>