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Proxima Nova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roximaNova-bold.fntdata"/><Relationship Id="rId27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448393955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448393955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448393955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448393955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448393955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448393955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448393955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448393955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448393955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448393955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649e4285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4649e4285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4649e4285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4649e4285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4649e4285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4649e4285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4649e4285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4649e4285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4649e4285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4649e4285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442816d1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442816d1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4649e4285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4649e4285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1028ef65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1028ef65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42816d10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42816d10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442816d10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442816d10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4428a9939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4428a9939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4428a9939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4428a9939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4451f629b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4451f629b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4451f629b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4451f629b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4451f629b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4451f629b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5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603725" y="677781"/>
            <a:ext cx="8123100" cy="21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Using Mythic &amp; Kali Linux to Simulate Attacks on a Windows Server</a:t>
            </a:r>
            <a:endParaRPr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941763"/>
            <a:ext cx="7886700" cy="395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/>
        </p:nvSpPr>
        <p:spPr>
          <a:xfrm>
            <a:off x="510775" y="75500"/>
            <a:ext cx="7675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Using Hydra in Kali-Linux I was able to successfully brute force into the Windows server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72200" y="-193725"/>
            <a:ext cx="8520600" cy="8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a successful brute force I was able to RDP into the Windows Server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01" y="681375"/>
            <a:ext cx="7807400" cy="44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did some commands such as: whoami, ipconfig, net user &amp; net group</a:t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7800" y="1288025"/>
            <a:ext cx="6408410" cy="355067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4"/>
          <p:cNvSpPr/>
          <p:nvPr/>
        </p:nvSpPr>
        <p:spPr>
          <a:xfrm>
            <a:off x="4361750" y="3393475"/>
            <a:ext cx="1119300" cy="37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85225"/>
            <a:ext cx="8520600" cy="9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I was RDP in the Windows server I disabled Windows Defender, for Mythic to run undetected</a:t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7875" y="1143475"/>
            <a:ext cx="514826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98550"/>
            <a:ext cx="8520600" cy="9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in my Mythic Gui I downloaded a Mythic Agent to the GUI</a:t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8" cy="1202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addition, I set up a C2 profile</a:t>
            </a:r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03250"/>
            <a:ext cx="8839200" cy="1613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then also created a payload on Mythic GUI</a:t>
            </a:r>
            <a:endParaRPr/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2" cy="2439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686775"/>
            <a:ext cx="8520600" cy="5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I was able to upload Payload/Agent onto the windows server via Kali RDP</a:t>
            </a:r>
            <a:endParaRPr sz="2020"/>
          </a:p>
        </p:txBody>
      </p:sp>
      <p:pic>
        <p:nvPicPr>
          <p:cNvPr id="163" name="Google Shape;1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7438" y="1196775"/>
            <a:ext cx="5509121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9"/>
          <p:cNvSpPr txBox="1"/>
          <p:nvPr/>
        </p:nvSpPr>
        <p:spPr>
          <a:xfrm>
            <a:off x="311700" y="132675"/>
            <a:ext cx="4424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Phase 5: Payload Deployment:</a:t>
            </a:r>
            <a:endParaRPr b="1"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311700" y="298425"/>
            <a:ext cx="8520600" cy="8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uploading the payload/agent I got a call back on my Mythic GUI/C2</a:t>
            </a:r>
            <a:endParaRPr/>
          </a:p>
        </p:txBody>
      </p:sp>
      <p:pic>
        <p:nvPicPr>
          <p:cNvPr id="170" name="Google Shape;1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30025"/>
            <a:ext cx="8839202" cy="6673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can run commands through mythic now</a:t>
            </a:r>
            <a:endParaRPr/>
          </a:p>
        </p:txBody>
      </p:sp>
      <p:pic>
        <p:nvPicPr>
          <p:cNvPr id="176" name="Google Shape;1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2760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1754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/>
              <a:t>Created my Server using Vultr</a:t>
            </a:r>
            <a:endParaRPr sz="2220"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11319"/>
            <a:ext cx="9144001" cy="94776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/>
          <p:nvPr/>
        </p:nvSpPr>
        <p:spPr>
          <a:xfrm>
            <a:off x="644050" y="3206925"/>
            <a:ext cx="1052700" cy="14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311700" y="222075"/>
            <a:ext cx="3184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Phase 1: Server Setup</a:t>
            </a:r>
            <a:endParaRPr b="1" sz="2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was able to get the simulated password file</a:t>
            </a:r>
            <a:endParaRPr/>
          </a:p>
        </p:txBody>
      </p:sp>
      <p:pic>
        <p:nvPicPr>
          <p:cNvPr id="182" name="Google Shape;18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16031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Takeaways!</a:t>
            </a:r>
            <a:endParaRPr/>
          </a:p>
        </p:txBody>
      </p:sp>
      <p:sp>
        <p:nvSpPr>
          <p:cNvPr id="188" name="Google Shape;188;p33"/>
          <p:cNvSpPr txBox="1"/>
          <p:nvPr>
            <p:ph idx="1" type="body"/>
          </p:nvPr>
        </p:nvSpPr>
        <p:spPr>
          <a:xfrm>
            <a:off x="311700" y="572700"/>
            <a:ext cx="8520600" cy="4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✅ Built and configured a Vultr Windows Server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✅ Installed and managed Mythic C2 on the server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✅ Successfully brute-forced RDP access using Hydra on Kali Linux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✅ Deployed a Mythic agent, created a C2 profile, and established callbacks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✅ Gained remote access and executed live commands via Mythic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✅ Captured a simulated sensitive file (“passwords”)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✅ Demonstrated skills in: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➔ Offensive security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➔ C2 framework operations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➔ RDP brute force attack simulation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➔ Windows system exploitation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➔ Firewall and defense evasion techniques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1351150"/>
            <a:ext cx="8520600" cy="4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1562"/>
              <a:buNone/>
            </a:pPr>
            <a:r>
              <a:rPr lang="en" sz="1920"/>
              <a:t>Installing Mythic into server on Windows PowerShell</a:t>
            </a:r>
            <a:endParaRPr sz="1920"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77500"/>
            <a:ext cx="590617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339725"/>
            <a:ext cx="6238875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846450"/>
            <a:ext cx="8839202" cy="37916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311700" y="293875"/>
            <a:ext cx="3957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Phase 2: Mythic Installation </a:t>
            </a:r>
            <a:endParaRPr b="1" sz="2300">
              <a:solidFill>
                <a:schemeClr val="dk1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/>
        </p:nvSpPr>
        <p:spPr>
          <a:xfrm>
            <a:off x="164550" y="172325"/>
            <a:ext cx="7794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Once Mythic was installed I was able to get into the repository and started to run Mythic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2350" y="1367175"/>
            <a:ext cx="5539308" cy="365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9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setting up firewalls in my Mythic Server, I accessed to my Mythic GUI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875" y="1386250"/>
            <a:ext cx="7530899" cy="3623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0"/>
            <a:ext cx="8520600" cy="11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Here I logged in to Mythic and looked at their MITRE ATT&amp;CK Mappings</a:t>
            </a:r>
            <a:endParaRPr sz="2200"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913" y="1090175"/>
            <a:ext cx="7470173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8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had already created a Windows server &amp; will be making a fake file called “passwords”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87300"/>
            <a:ext cx="8839202" cy="132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/>
          <p:nvPr/>
        </p:nvSpPr>
        <p:spPr>
          <a:xfrm>
            <a:off x="364225" y="2274150"/>
            <a:ext cx="1106100" cy="199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704025"/>
            <a:ext cx="8520600" cy="7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After creating the fake file in my Windows Server, I will begin a RDP Brute Force using Kali Linux</a:t>
            </a:r>
            <a:endParaRPr sz="2020"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2625" y="1453725"/>
            <a:ext cx="5478744" cy="348407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/>
        </p:nvSpPr>
        <p:spPr>
          <a:xfrm>
            <a:off x="311700" y="75500"/>
            <a:ext cx="3771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Phase 4: RDP Brute Force</a:t>
            </a:r>
            <a:endParaRPr b="1" sz="2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0"/>
            <a:ext cx="8520600" cy="9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Kali Linux provided a common passwords word list for convenience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588" y="1017725"/>
            <a:ext cx="584881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