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/>
    <p:restoredTop sz="94574"/>
  </p:normalViewPr>
  <p:slideViewPr>
    <p:cSldViewPr snapToGrid="0" snapToObjects="1">
      <p:cViewPr varScale="1">
        <p:scale>
          <a:sx n="86" d="100"/>
          <a:sy n="86" d="100"/>
        </p:scale>
        <p:origin x="24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B3671-D614-D445-AC93-9637A80DD12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55B9F-F33B-E14E-8C5D-44557C8EF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55B9F-F33B-E14E-8C5D-44557C8EF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01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55B9F-F33B-E14E-8C5D-44557C8EF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45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55B9F-F33B-E14E-8C5D-44557C8EF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5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55B9F-F33B-E14E-8C5D-44557C8EF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8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55B9F-F33B-E14E-8C5D-44557C8EF6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55B9F-F33B-E14E-8C5D-44557C8EF6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7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55B9F-F33B-E14E-8C5D-44557C8EF6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36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55B9F-F33B-E14E-8C5D-44557C8EF6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4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A2B0-7A84-EF49-BCB0-8904F618F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573D2-D0FA-E143-95FE-732677BE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4EC7C-0376-BB48-9994-07F3BC78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52B8-02C7-A14E-A24E-75887F584613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1C9A1-55DD-0145-8C01-C4A2D0D4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D9D8C-662F-594B-9648-D5132FE0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CFD8-A683-B447-B572-EA5BDF06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0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E665-9F05-FB42-A5F0-98FB0D14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CAD7F-21F0-AB4C-BC91-3E454F788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A431-3368-8A40-A7EB-7FCCD60C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52B8-02C7-A14E-A24E-75887F584613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FBA4-1618-BA4F-8400-F5C11941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7527-FCB2-6546-9D50-B7BCEFEA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CFD8-A683-B447-B572-EA5BDF06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D50CD-E492-404C-BEDC-DD764045E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14E8C-CC35-9F46-94F7-D9E7C4846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AA409-71EB-A848-86A7-F03EAC08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52B8-02C7-A14E-A24E-75887F584613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6A50B-B7C8-D94C-82FF-35678ACA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9E475-618C-D844-B29C-A3230F7B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CFD8-A683-B447-B572-EA5BDF06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0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CE3F-1FB3-B74C-A5AD-ED6F5928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E9408-A754-7C4D-904C-0BB29AB0A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A0964-E5DF-EC4D-983C-BC7104E2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52B8-02C7-A14E-A24E-75887F584613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0B4A7-FD4D-8B43-A500-B6BE438E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1A7D7-6A0B-0D46-931C-556AA07B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CFD8-A683-B447-B572-EA5BDF06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7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4B38-D9CD-A041-9511-452EC02C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D3245-F910-FC44-8A83-597A595F1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9E08E-39E1-E246-BC22-ABEC4F0D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52B8-02C7-A14E-A24E-75887F584613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0979A-A786-3846-83D8-3B3C1625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F103-CA66-6741-821D-230E69FF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CFD8-A683-B447-B572-EA5BDF06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8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EE16-3F6C-B142-A12E-5456BD51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D779-1DA9-4440-BFE7-D3EAECA95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1CA8E-E72C-5947-9F6B-05045ABE3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7E1A3-7DD0-2642-9396-E241449E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52B8-02C7-A14E-A24E-75887F584613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19B67-5B83-3F42-B46C-1DFC2644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A3ABD-0CB3-B644-8702-139B7CC0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CFD8-A683-B447-B572-EA5BDF06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9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2349-20F0-AA49-B7D4-469C543F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63D51-1A8E-FF49-A655-2EAD9EC44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8E0D0-7200-9243-8F11-DBBD66730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24638-8B10-D742-9F91-36459C89D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BCBB2-4EED-924C-BE9E-19C2C60B4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464AB-35BD-FF4A-A5F2-E128D6C0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52B8-02C7-A14E-A24E-75887F584613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404CE-C10F-B744-ABC2-C5E3F3AC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2461F-222E-574A-BB63-A6DC13AD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CFD8-A683-B447-B572-EA5BDF06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1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8D7C-B9AC-C545-8AFB-38B703D9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43E98-DE4B-0A43-AA10-33989740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52B8-02C7-A14E-A24E-75887F584613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127A1-155F-D740-ADCC-159B2205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979A5-CCFE-8844-B8E3-14430314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CFD8-A683-B447-B572-EA5BDF06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1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CA00B-E247-2D48-8674-A701156C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52B8-02C7-A14E-A24E-75887F584613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7E26A-E63D-A040-870B-E3FBC6EB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B9B39-004B-0644-8611-064EA0AC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CFD8-A683-B447-B572-EA5BDF06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9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CA4F-C02B-664F-AF22-E111FE1B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EF0DF-7B67-FB4D-8E7A-2540E65C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2AEEF-03CF-B149-A5B3-1A43CC4DE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3AA4A-076B-4E49-ADF2-F233DF72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52B8-02C7-A14E-A24E-75887F584613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F1B93-EA8E-6446-9DA4-72EAE9F3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28EC5-852B-8640-BC66-3DE5A0A6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CFD8-A683-B447-B572-EA5BDF06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7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801F-3C96-C54F-8BF4-4BF0FFDB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EA381-AEBB-1A4B-ABFA-2DE21C4A1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A793-06C9-7E46-9CC0-DADB4786C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C99AD-A5C6-8642-A806-E12F036B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52B8-02C7-A14E-A24E-75887F584613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6952E-B2E3-AB49-96AE-D8BA1D56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1D806-0BC1-5C4D-B435-3EA9AFAD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CFD8-A683-B447-B572-EA5BDF06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E076D-9B3F-1247-B5B5-C1E0FBA5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5CDE7-E468-994C-8754-489EA9CF2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64D69-9B56-514B-84D7-4A15A5C9C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452B8-02C7-A14E-A24E-75887F584613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8CF84-847A-E042-BC83-5D3E91235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2902A-A092-F042-848A-9CEC4F9DC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5CFD8-A683-B447-B572-EA5BDF062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0785254-3CDE-A343-BE0B-3E5C52CD6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330" y="1667816"/>
            <a:ext cx="3251200" cy="325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E0D0117-35F8-D246-A6A5-9E67EAA8E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472" y="1667816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7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4A5733-73DD-4D4F-9A6C-83A91CC5C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903" y="1629229"/>
            <a:ext cx="3251200" cy="325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56B0CB-4987-274F-A51C-B81B407AE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899" y="1629229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8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3D6C5B-7E9C-D54D-9C10-85988F416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559" y="1683479"/>
            <a:ext cx="3251200" cy="325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0C0129-724E-AC4B-82A4-A0F358A65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243" y="1683479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7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286C11-0AA7-824C-B2D0-E5D9F23B1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560" y="1683480"/>
            <a:ext cx="32512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ABF5F-1E0B-204A-A3AE-72995ED95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242" y="168348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2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ACAD99-F520-B745-B471-E99FE5AF2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560" y="1679732"/>
            <a:ext cx="32512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665983-7317-6041-AF71-57C602C7E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242" y="1679732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1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BD1494-BBAF-E24C-A86D-F5F17BB90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550" y="1668488"/>
            <a:ext cx="32512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6A3F9C-B4E0-6046-A581-101E09CCA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231" y="1668488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9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059E40-6667-D74C-B7F5-34345FC6F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888" y="1683480"/>
            <a:ext cx="32512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776105-371B-234B-B286-E91CAF38F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914" y="168348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5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A45950-BD7A-3948-9B21-7BD02E92D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80" y="1683479"/>
            <a:ext cx="32512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690553-F445-7149-9739-835364F48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922" y="1683479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6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</Words>
  <Application>Microsoft Macintosh PowerPoint</Application>
  <PresentationFormat>Widescreen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2018-10-25T17:36:18Z</dcterms:created>
  <dcterms:modified xsi:type="dcterms:W3CDTF">2018-10-25T17:59:23Z</dcterms:modified>
</cp:coreProperties>
</file>