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ADA-8D8D-F289-CEE2-F92B5146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DDB1-8D23-C680-63CD-7B7FD57F7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7BA9-36C8-FBF4-2664-5968FBF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9235-5EA6-D1CE-CDFD-0E76586F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0C43-B0F4-55BB-32E8-3BD8E473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4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792-28F8-6935-FC7E-E5FCBA47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F26B-6AEB-907A-DDB0-BFEFFA6D8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5DBE-D881-5F8C-2916-14B93F93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73AC-8C40-82F8-3E8F-3F7F50BA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22E4-EF40-6496-72FF-E9D2B32B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9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3A467-03EF-2944-16FB-C037191EC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75D5E-B091-9374-CD49-B04ACA2F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0A7C-3A14-6DE0-E6FC-EC2FA6C7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EE20-3D41-4252-B0AE-DB315999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BBF-54D4-B146-2080-B535026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F12E-78E0-63C0-A288-3337FCFF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7E9C-5979-BCFE-C256-623BB5A2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5AA0-4640-E868-F337-48CA2579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9FD9-5A63-A6CF-C3E8-86ED3EE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7E82-79DD-2FBB-845F-FC1952A5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15B-9BA0-30CB-8C29-D5C0791A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D9DA-C525-6340-AF59-550ADD4E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CB63-1AD4-5799-5275-EB4C20BA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CCAB-3375-2E5A-C7B2-37BDE21F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B8DB-9283-69D6-7C66-92ABF499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54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7FDB-69F9-C018-8BD2-7AECC41F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71B1-15D5-A7D9-F7A6-F10B028D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098EF-7831-13A4-DDC8-70FC270D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EA4C-35B9-0D1E-E840-6EA7B1DF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B97F-6A36-C864-B1DB-548CC93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66401-A50F-A414-9609-F07FCDEF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90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632F-8E17-C1E8-BAFD-67853EDA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965A-D0B0-0B3D-74BC-56BF1FDF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0B41-4589-3FCC-441B-B7F376B8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46E1C-CCF0-35DE-6817-C2B24C560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D9513-F343-FC4B-7658-0A7192511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7F122-D079-9B1C-865E-67C6C903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53E-53FA-9352-C0D2-C7B9EB96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AE19A-A4E5-60AA-66C4-7878C4A3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24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9ED6-9345-1007-2696-4C9CDE21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652D8-37E8-981A-866D-AEC8A035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CB2B2-2DDB-AE78-356D-9F3C2EB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6BC71-7E7E-3397-A201-7166FD3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34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52399-CD4B-4688-B24E-FFCDD5BA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5463A-C4C2-AFC1-CE04-9984FCF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A0087-5C51-15C5-81A8-B7FE604F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3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ED72-A54F-6645-EB97-8A253702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ADB7-F25A-9D0E-9176-DF45D442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5489F-4EC3-5AF9-CE87-1C8E66CE5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8F27-05FE-970C-4DED-5F1977EC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92C5-B3AA-2170-3287-3CA28E80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F9AB-A391-E5BC-7D6F-180B3BB4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04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2A88-2497-DA42-F8A2-8BDAEFB3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65FE9-1640-6C6A-E6BA-0734EA45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D1B1-D6BF-5C05-5964-B0B752961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EA2A7-EDCC-1852-9BCE-6804A6C4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DED7E-0B77-FE3D-891B-AE4563BB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11448-38A6-206E-2A03-E37284AF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86229-82E0-E39C-E100-37BE678C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F31-EAA7-3E26-CBB0-CB3635B9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AF4CE-0BBD-7182-B1CA-E42C0E459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1FEA-D074-4725-812C-8BD187F7A135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4611-A1A1-CF73-2FAB-7A0BAD4E8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F9FF-0B05-5AB2-75D6-B7A0748E2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DDDA-7FB8-4F66-A811-88DEB74FBC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68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6D1F5-3C89-C0C4-365F-E4503926A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C512B-5A36-ACAF-8170-6E6FB82D7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0964" y="0"/>
            <a:ext cx="4990071" cy="68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Rendón Arias</dc:creator>
  <cp:lastModifiedBy>Nicolás Rendón Arias</cp:lastModifiedBy>
  <cp:revision>1</cp:revision>
  <dcterms:created xsi:type="dcterms:W3CDTF">2022-05-22T02:22:48Z</dcterms:created>
  <dcterms:modified xsi:type="dcterms:W3CDTF">2022-05-22T03:06:58Z</dcterms:modified>
</cp:coreProperties>
</file>