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9"/>
  </p:notesMasterIdLst>
  <p:handoutMasterIdLst>
    <p:handoutMasterId r:id="rId10"/>
  </p:handoutMasterIdLst>
  <p:sldIdLst>
    <p:sldId id="394" r:id="rId2"/>
    <p:sldId id="434" r:id="rId3"/>
    <p:sldId id="435" r:id="rId4"/>
    <p:sldId id="436" r:id="rId5"/>
    <p:sldId id="433" r:id="rId6"/>
    <p:sldId id="421" r:id="rId7"/>
    <p:sldId id="437" r:id="rId8"/>
  </p:sldIdLst>
  <p:sldSz cx="9144000" cy="6858000" type="screen4x3"/>
  <p:notesSz cx="6858000" cy="9144000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727"/>
    <a:srgbClr val="FFC000"/>
    <a:srgbClr val="676767"/>
    <a:srgbClr val="EFA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16" autoAdjust="0"/>
  </p:normalViewPr>
  <p:slideViewPr>
    <p:cSldViewPr snapToGrid="0" snapToObjects="1">
      <p:cViewPr varScale="1">
        <p:scale>
          <a:sx n="83" d="100"/>
          <a:sy n="83" d="100"/>
        </p:scale>
        <p:origin x="14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32" d="100"/>
          <a:sy n="32" d="100"/>
        </p:scale>
        <p:origin x="226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Universidad Privada del Norte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6EE21D0-66C6-4D6F-8AAC-99D8731A28F5}" type="datetimeFigureOut"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09/04/2025</a:t>
            </a:fld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Ing. César Reyes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101F078-5DDD-473E-BEAE-318DC9F2F49A}" type="slidenum">
              <a:rPr lang="es-ES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‹Nº›</a:t>
            </a:fld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76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ES" dirty="0"/>
              <a:t>Universidad Privada del Norte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8E0F4C9-D7F1-4F0F-830A-7C8115FC47B6}" type="datetimeFigureOut">
              <a:rPr lang="es-ES" smtClean="0"/>
              <a:pPr>
                <a:defRPr/>
              </a:pPr>
              <a:t>09/04/2025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dirty="0"/>
              <a:t>Haga clic para modificar el estilo de texto del patrón</a:t>
            </a:r>
          </a:p>
          <a:p>
            <a:pPr lvl="1"/>
            <a:r>
              <a:rPr lang="es-ES_tradnl" noProof="0" dirty="0"/>
              <a:t>Segundo nivel</a:t>
            </a:r>
          </a:p>
          <a:p>
            <a:pPr lvl="2"/>
            <a:r>
              <a:rPr lang="es-ES_tradnl" noProof="0" dirty="0"/>
              <a:t>Tercer nivel</a:t>
            </a:r>
          </a:p>
          <a:p>
            <a:pPr lvl="3"/>
            <a:r>
              <a:rPr lang="es-ES_tradnl" noProof="0" dirty="0"/>
              <a:t>Cuarto nivel</a:t>
            </a:r>
          </a:p>
          <a:p>
            <a:pPr lvl="4"/>
            <a:r>
              <a:rPr lang="es-ES_tradnl" noProof="0" dirty="0"/>
              <a:t>Quinto nivel</a:t>
            </a:r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ES" dirty="0"/>
              <a:t>Ing. César Reyes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16568DB-CDF4-4E81-9815-8E65C29DB3AD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62076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Times New Roman" panose="02020603050405020304" pitchFamily="18" charset="0"/>
      </a:defRPr>
    </a:lvl1pPr>
    <a:lvl2pPr marL="457200" algn="l" defTabSz="457200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Times New Roman" panose="02020603050405020304" pitchFamily="18" charset="0"/>
      </a:defRPr>
    </a:lvl2pPr>
    <a:lvl3pPr marL="914400" algn="l" defTabSz="457200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Times New Roman" panose="02020603050405020304" pitchFamily="18" charset="0"/>
      </a:defRPr>
    </a:lvl3pPr>
    <a:lvl4pPr marL="1371600" algn="l" defTabSz="457200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Times New Roman" panose="02020603050405020304" pitchFamily="18" charset="0"/>
      </a:defRPr>
    </a:lvl4pPr>
    <a:lvl5pPr marL="1828800" algn="l" defTabSz="457200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itchFamily="34" charset="-128"/>
        <a:cs typeface="Times New Roman" panose="02020603050405020304" pitchFamily="18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397D2F01-FD23-4105-BDF9-59444AE095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7168"/>
          <a:stretch/>
        </p:blipFill>
        <p:spPr>
          <a:xfrm>
            <a:off x="0" y="3562350"/>
            <a:ext cx="9144000" cy="329565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3365" y="1848218"/>
            <a:ext cx="7772400" cy="345317"/>
          </a:xfrm>
        </p:spPr>
        <p:txBody>
          <a:bodyPr>
            <a:noAutofit/>
          </a:bodyPr>
          <a:lstStyle>
            <a:lvl1pPr>
              <a:defRPr sz="3500" cap="all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39713" y="4687393"/>
            <a:ext cx="8707786" cy="522782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396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bg>
      <p:bgPr>
        <a:solidFill>
          <a:srgbClr val="FFB8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D86B19A5-3ED0-4D11-AA84-31D0BB7504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936" y="731838"/>
            <a:ext cx="8804128" cy="5969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cap="all">
                <a:solidFill>
                  <a:schemeClr val="tx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3263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s objetos">
    <p:bg>
      <p:bgPr>
        <a:solidFill>
          <a:srgbClr val="FFB8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A8CB8E4-256B-4C7F-AAAF-2CF216C3E9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936" y="731838"/>
            <a:ext cx="8804128" cy="59695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8106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_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2959B33-4377-4EC9-974C-BBE1A87A2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9550" y="837490"/>
            <a:ext cx="8755623" cy="5887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cap="all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44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4_Título y objetos">
    <p:bg>
      <p:bgPr>
        <a:solidFill>
          <a:srgbClr val="FFB8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D75FC05-9B8C-42C0-9D69-146FABC65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687" y="881428"/>
            <a:ext cx="8794735" cy="582417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cap="all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25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5_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B184C3F4-7C1E-4177-9E21-A994229F4A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812" y="874059"/>
            <a:ext cx="8824857" cy="582257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cap="all">
                <a:solidFill>
                  <a:srgbClr val="FFB819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5795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5E9878E-430E-CE44-AF63-5C6DFBFA44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6750" y="1570456"/>
            <a:ext cx="4807829" cy="371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1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694F4494-60A8-F94B-ADEC-907EF815E6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6750" y="1565314"/>
            <a:ext cx="4807829" cy="37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8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4905BD2-5D7C-4613-B8A4-11855F8242D2}"/>
              </a:ext>
            </a:extLst>
          </p:cNvPr>
          <p:cNvSpPr/>
          <p:nvPr userDrawn="1"/>
        </p:nvSpPr>
        <p:spPr>
          <a:xfrm>
            <a:off x="1" y="0"/>
            <a:ext cx="9144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4F4494-60A8-F94B-ADEC-907EF815E6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76750" y="1565314"/>
            <a:ext cx="4807829" cy="37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6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1028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6C4E399-3921-4E80-89BF-DAF92A574012}" type="datetimeFigureOut">
              <a:rPr lang="es-ES" smtClean="0"/>
              <a:pPr>
                <a:defRPr/>
              </a:pPr>
              <a:t>09/04/2025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ＭＳ Ｐゴシック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ES" dirty="0"/>
              <a:t>Ing. César Reyes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0EF3465-C559-4065-8FD7-260B0FF27F7D}" type="slidenum">
              <a:rPr lang="es-ES" smtClean="0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9127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000" kern="1200" cap="all">
          <a:solidFill>
            <a:srgbClr val="EFA82F"/>
          </a:solidFill>
          <a:latin typeface="Times New Roman" panose="02020603050405020304" pitchFamily="18" charset="0"/>
          <a:ea typeface="MS PGothic" pitchFamily="34" charset="-128"/>
          <a:cs typeface="Times New Roman" panose="02020603050405020304" pitchFamily="18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rgbClr val="EFA82F"/>
          </a:solidFill>
          <a:latin typeface="Arial" pitchFamily="34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rgbClr val="EFA82F"/>
          </a:solidFill>
          <a:latin typeface="Arial" pitchFamily="34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rgbClr val="EFA82F"/>
          </a:solidFill>
          <a:latin typeface="Arial" pitchFamily="34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000">
          <a:solidFill>
            <a:srgbClr val="EFA82F"/>
          </a:solidFill>
          <a:latin typeface="Arial" pitchFamily="34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000">
          <a:solidFill>
            <a:srgbClr val="EFA82F"/>
          </a:solidFill>
          <a:latin typeface="Arial" pitchFamily="34" charset="0"/>
          <a:ea typeface="MS PGothic" pitchFamily="34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000">
          <a:solidFill>
            <a:srgbClr val="EFA82F"/>
          </a:solidFill>
          <a:latin typeface="Arial" pitchFamily="34" charset="0"/>
          <a:ea typeface="MS PGothic" pitchFamily="34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000">
          <a:solidFill>
            <a:srgbClr val="EFA82F"/>
          </a:solidFill>
          <a:latin typeface="Arial" pitchFamily="34" charset="0"/>
          <a:ea typeface="MS PGothic" pitchFamily="34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000">
          <a:solidFill>
            <a:srgbClr val="EFA82F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just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EFA82F"/>
        </a:buClr>
        <a:buFont typeface="Arial" charset="0"/>
        <a:buChar char="•"/>
        <a:defRPr sz="2200" kern="1200">
          <a:solidFill>
            <a:srgbClr val="676767"/>
          </a:solidFill>
          <a:latin typeface="Times New Roman" panose="02020603050405020304" pitchFamily="18" charset="0"/>
          <a:ea typeface="MS PGothic" pitchFamily="34" charset="-128"/>
          <a:cs typeface="Times New Roman" panose="02020603050405020304" pitchFamily="18" charset="0"/>
        </a:defRPr>
      </a:lvl1pPr>
      <a:lvl2pPr marL="742950" indent="-285750" algn="just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EFA82F"/>
        </a:buClr>
        <a:buFont typeface="Arial" charset="0"/>
        <a:buChar char="•"/>
        <a:defRPr sz="2200" kern="1200">
          <a:solidFill>
            <a:srgbClr val="676767"/>
          </a:solidFill>
          <a:latin typeface="Times New Roman" panose="02020603050405020304" pitchFamily="18" charset="0"/>
          <a:ea typeface="MS PGothic" pitchFamily="34" charset="-128"/>
          <a:cs typeface="Times New Roman" panose="02020603050405020304" pitchFamily="18" charset="0"/>
        </a:defRPr>
      </a:lvl2pPr>
      <a:lvl3pPr marL="1143000" indent="-228600" algn="just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EFA82F"/>
        </a:buClr>
        <a:buFont typeface="Arial" charset="0"/>
        <a:buChar char="•"/>
        <a:defRPr sz="2200" kern="1200">
          <a:solidFill>
            <a:srgbClr val="676767"/>
          </a:solidFill>
          <a:latin typeface="Times New Roman" panose="02020603050405020304" pitchFamily="18" charset="0"/>
          <a:ea typeface="MS PGothic" pitchFamily="34" charset="-128"/>
          <a:cs typeface="Times New Roman" panose="02020603050405020304" pitchFamily="18" charset="0"/>
        </a:defRPr>
      </a:lvl3pPr>
      <a:lvl4pPr marL="1600200" indent="-228600" algn="just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EFA82F"/>
        </a:buClr>
        <a:buFont typeface="Arial" charset="0"/>
        <a:buChar char="•"/>
        <a:defRPr sz="2200" kern="1200">
          <a:solidFill>
            <a:srgbClr val="676767"/>
          </a:solidFill>
          <a:latin typeface="Times New Roman" panose="02020603050405020304" pitchFamily="18" charset="0"/>
          <a:ea typeface="MS PGothic" pitchFamily="34" charset="-128"/>
          <a:cs typeface="Times New Roman" panose="02020603050405020304" pitchFamily="18" charset="0"/>
        </a:defRPr>
      </a:lvl4pPr>
      <a:lvl5pPr marL="2057400" indent="-228600" algn="just" defTabSz="457200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EFA82F"/>
        </a:buClr>
        <a:buFont typeface="Arial" charset="0"/>
        <a:buChar char="•"/>
        <a:defRPr sz="2200" kern="1200">
          <a:solidFill>
            <a:srgbClr val="676767"/>
          </a:solidFill>
          <a:latin typeface="Times New Roman" panose="02020603050405020304" pitchFamily="18" charset="0"/>
          <a:ea typeface="MS PGothic" pitchFamily="34" charset="-128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ES" dirty="0"/>
              <a:t>LAZOS ABIERTOS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077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Sensor De Mercurio | MercadoLibre 📦">
            <a:extLst>
              <a:ext uri="{FF2B5EF4-FFF2-40B4-BE49-F238E27FC236}">
                <a16:creationId xmlns:a16="http://schemas.microsoft.com/office/drawing/2014/main" id="{F6351656-1993-D22B-158D-AB9108D4F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31932">
            <a:off x="4337183" y="2526244"/>
            <a:ext cx="4191657" cy="2947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SENSOR DE MERCURIO</a:t>
            </a:r>
          </a:p>
        </p:txBody>
      </p:sp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008A7EF3-71F4-D84D-0897-FE63A92971B7}"/>
              </a:ext>
            </a:extLst>
          </p:cNvPr>
          <p:cNvSpPr/>
          <p:nvPr/>
        </p:nvSpPr>
        <p:spPr>
          <a:xfrm rot="2424901">
            <a:off x="7281239" y="4424543"/>
            <a:ext cx="443903" cy="1123254"/>
          </a:xfrm>
          <a:prstGeom prst="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42039F-D252-B1E4-5B96-5A0782833D66}"/>
              </a:ext>
            </a:extLst>
          </p:cNvPr>
          <p:cNvSpPr/>
          <p:nvPr/>
        </p:nvSpPr>
        <p:spPr>
          <a:xfrm>
            <a:off x="5080736" y="5557671"/>
            <a:ext cx="1539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- + S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1BA58C0-D3A6-A17D-B9DD-C190D6939B6C}"/>
              </a:ext>
            </a:extLst>
          </p:cNvPr>
          <p:cNvSpPr/>
          <p:nvPr/>
        </p:nvSpPr>
        <p:spPr>
          <a:xfrm>
            <a:off x="4888066" y="4706924"/>
            <a:ext cx="2082024" cy="187643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074" name="Picture 2" descr="Interruptor mercurio - infootec.net">
            <a:extLst>
              <a:ext uri="{FF2B5EF4-FFF2-40B4-BE49-F238E27FC236}">
                <a16:creationId xmlns:a16="http://schemas.microsoft.com/office/drawing/2014/main" id="{69F7DB7F-F4C7-6260-BBB0-C54F9B728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30461">
            <a:off x="1167572" y="2512719"/>
            <a:ext cx="33813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84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46D86-6E82-62AC-47A1-241FFEDA5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01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4BAB9-DDCD-374F-7410-B19407CB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Elaborar el código de programación en ASM para el PIC 16F84A, que cumpla con los siguientes criterios:</a:t>
            </a:r>
          </a:p>
          <a:p>
            <a:pPr lvl="1"/>
            <a:r>
              <a:rPr lang="es-MX" dirty="0"/>
              <a:t>Sensor de Mercurio = 0, la unidad móvil retrocede según los sensores de </a:t>
            </a:r>
            <a:r>
              <a:rPr lang="es-MX" dirty="0" err="1"/>
              <a:t>Temp</a:t>
            </a:r>
            <a:r>
              <a:rPr lang="es-MX" dirty="0"/>
              <a:t>.</a:t>
            </a:r>
          </a:p>
          <a:p>
            <a:pPr lvl="1"/>
            <a:endParaRPr lang="es-MX" dirty="0"/>
          </a:p>
          <a:p>
            <a:pPr lvl="1"/>
            <a:r>
              <a:rPr lang="es-MX" dirty="0"/>
              <a:t>Sensor de Mercurio = 1, la unidad móvil avanza sin importar el estado de los sensores.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E705F3-9D46-FBCE-8338-2780B6AA6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960838"/>
            <a:ext cx="3006725" cy="170796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B5A4F48-298A-A96D-D710-42CFF1A3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820" y="3261311"/>
            <a:ext cx="39814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1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28EC3-509E-ADC5-4D87-1BD722C6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B4B21-0FE5-F237-4846-E0CC5A6C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01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9E628E-0646-076C-8430-8916A3563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54" y="2032910"/>
            <a:ext cx="7250291" cy="4118508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901F7B7-42CA-8CA2-48CD-BA3C3B0DE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051225"/>
              </p:ext>
            </p:extLst>
          </p:nvPr>
        </p:nvGraphicFramePr>
        <p:xfrm>
          <a:off x="6116184" y="5633893"/>
          <a:ext cx="15081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Objeto empaquetador del shell" showAsIcon="1" r:id="rId3" imgW="1508832" imgH="518235" progId="Package">
                  <p:embed/>
                </p:oleObj>
              </mc:Choice>
              <mc:Fallback>
                <p:oleObj name="Objeto empaquetador del shell" showAsIcon="1" r:id="rId3" imgW="1508832" imgH="51823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6184" y="5633893"/>
                        <a:ext cx="15081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 SENSOR DE LUZ</a:t>
            </a:r>
          </a:p>
        </p:txBody>
      </p:sp>
      <p:pic>
        <p:nvPicPr>
          <p:cNvPr id="1026" name="Picture 2" descr="Arduino › Sensores | Productos | Electronica Radiosur SRL">
            <a:extLst>
              <a:ext uri="{FF2B5EF4-FFF2-40B4-BE49-F238E27FC236}">
                <a16:creationId xmlns:a16="http://schemas.microsoft.com/office/drawing/2014/main" id="{7F21E956-E69F-438B-DD9E-1275FAED3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3" t="20481" r="31642" b="24594"/>
          <a:stretch/>
        </p:blipFill>
        <p:spPr bwMode="auto">
          <a:xfrm>
            <a:off x="362191" y="1768823"/>
            <a:ext cx="2416682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3E6C9CF-96CF-6F69-4737-D3B2F65E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34" y="1927480"/>
            <a:ext cx="2203298" cy="160673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D9C4864-51DB-71FE-419D-3513803DB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722" y="4764385"/>
            <a:ext cx="3888623" cy="9961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2250118-50CE-DAF5-D093-27371D1EE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444" y="1849067"/>
            <a:ext cx="1955051" cy="394769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DB513A48-1D42-6AA4-CD86-03D18CC3C5E1}"/>
              </a:ext>
            </a:extLst>
          </p:cNvPr>
          <p:cNvSpPr/>
          <p:nvPr/>
        </p:nvSpPr>
        <p:spPr>
          <a:xfrm>
            <a:off x="6380445" y="4681182"/>
            <a:ext cx="1955051" cy="13680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Signo de multiplicación 7">
            <a:extLst>
              <a:ext uri="{FF2B5EF4-FFF2-40B4-BE49-F238E27FC236}">
                <a16:creationId xmlns:a16="http://schemas.microsoft.com/office/drawing/2014/main" id="{9AA9D086-5A96-E874-1358-C5E010DB0C09}"/>
              </a:ext>
            </a:extLst>
          </p:cNvPr>
          <p:cNvSpPr/>
          <p:nvPr/>
        </p:nvSpPr>
        <p:spPr>
          <a:xfrm>
            <a:off x="6580047" y="4681182"/>
            <a:ext cx="1555844" cy="154701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391B10E-A8B4-D8C3-AC8E-CA120BBF9AD8}"/>
              </a:ext>
            </a:extLst>
          </p:cNvPr>
          <p:cNvSpPr/>
          <p:nvPr/>
        </p:nvSpPr>
        <p:spPr>
          <a:xfrm>
            <a:off x="6333243" y="2143952"/>
            <a:ext cx="1955051" cy="1368063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F1D9281F-C424-9C29-7870-A2B0CA63861F}"/>
              </a:ext>
            </a:extLst>
          </p:cNvPr>
          <p:cNvSpPr/>
          <p:nvPr/>
        </p:nvSpPr>
        <p:spPr>
          <a:xfrm rot="2424901">
            <a:off x="8292754" y="1952846"/>
            <a:ext cx="279677" cy="586854"/>
          </a:xfrm>
          <a:prstGeom prst="downArrow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915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PUNTERO LASER</a:t>
            </a:r>
          </a:p>
        </p:txBody>
      </p:sp>
      <p:pic>
        <p:nvPicPr>
          <p:cNvPr id="1028" name="Picture 4" descr="Módulo Diodo Laser Arduino Vermelho com LED de Alta Potência 5MW - Usinainfo">
            <a:extLst>
              <a:ext uri="{FF2B5EF4-FFF2-40B4-BE49-F238E27FC236}">
                <a16:creationId xmlns:a16="http://schemas.microsoft.com/office/drawing/2014/main" id="{16FA5507-0AF4-6359-4C0C-3E9FA74F8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25" y="2033516"/>
            <a:ext cx="3249333" cy="24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529F79F0-8BBA-ABFE-97EB-FA56D84BC777}"/>
              </a:ext>
            </a:extLst>
          </p:cNvPr>
          <p:cNvSpPr/>
          <p:nvPr/>
        </p:nvSpPr>
        <p:spPr>
          <a:xfrm>
            <a:off x="1003227" y="3261815"/>
            <a:ext cx="1955051" cy="13680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Signo de multiplicación 13">
            <a:extLst>
              <a:ext uri="{FF2B5EF4-FFF2-40B4-BE49-F238E27FC236}">
                <a16:creationId xmlns:a16="http://schemas.microsoft.com/office/drawing/2014/main" id="{636053B7-CE60-5ADB-05BE-34E290E0741F}"/>
              </a:ext>
            </a:extLst>
          </p:cNvPr>
          <p:cNvSpPr/>
          <p:nvPr/>
        </p:nvSpPr>
        <p:spPr>
          <a:xfrm>
            <a:off x="1202829" y="3261815"/>
            <a:ext cx="1555844" cy="1547013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30" name="Picture 6" descr="Esquema para montar una alarma con un puntero láser y Arduino">
            <a:extLst>
              <a:ext uri="{FF2B5EF4-FFF2-40B4-BE49-F238E27FC236}">
                <a16:creationId xmlns:a16="http://schemas.microsoft.com/office/drawing/2014/main" id="{B266D9A7-64E4-C5AC-B638-442E44F92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08" r="40584" b="78045"/>
          <a:stretch/>
        </p:blipFill>
        <p:spPr bwMode="auto">
          <a:xfrm rot="16200000">
            <a:off x="4516681" y="2108952"/>
            <a:ext cx="3360761" cy="22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echa: hacia abajo 15">
            <a:extLst>
              <a:ext uri="{FF2B5EF4-FFF2-40B4-BE49-F238E27FC236}">
                <a16:creationId xmlns:a16="http://schemas.microsoft.com/office/drawing/2014/main" id="{008A7EF3-71F4-D84D-0897-FE63A92971B7}"/>
              </a:ext>
            </a:extLst>
          </p:cNvPr>
          <p:cNvSpPr/>
          <p:nvPr/>
        </p:nvSpPr>
        <p:spPr>
          <a:xfrm rot="2424901">
            <a:off x="7524092" y="3438246"/>
            <a:ext cx="443903" cy="1123254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C42039F-D252-B1E4-5B96-5A0782833D66}"/>
              </a:ext>
            </a:extLst>
          </p:cNvPr>
          <p:cNvSpPr/>
          <p:nvPr/>
        </p:nvSpPr>
        <p:spPr>
          <a:xfrm>
            <a:off x="5470291" y="4828438"/>
            <a:ext cx="15263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+     -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A7E6C21-BE75-5638-4368-51F7D7EE1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981" y="2197453"/>
            <a:ext cx="1905000" cy="2905125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61BA58C0-D3A6-A17D-B9DD-C190D6939B6C}"/>
              </a:ext>
            </a:extLst>
          </p:cNvPr>
          <p:cNvSpPr/>
          <p:nvPr/>
        </p:nvSpPr>
        <p:spPr>
          <a:xfrm>
            <a:off x="5238214" y="3945846"/>
            <a:ext cx="2082024" cy="1876438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098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 animBg="1"/>
      <p:bldP spid="17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7D4E-D8EC-99F2-D061-6F9822D67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F9044-4E24-ECF6-EA92-1C97D840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01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5C8F9-04A5-118A-46B9-5497AE4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Elaborar el código de programación en ASM para el PIC 16F84A, el caso debe ser planteado y explicado en clases, demostrando su funcionamiento.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181C82-97C1-6DCA-381B-A871FFA5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73" y="3244272"/>
            <a:ext cx="5255490" cy="32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0949"/>
      </p:ext>
    </p:extLst>
  </p:cSld>
  <p:clrMapOvr>
    <a:masterClrMapping/>
  </p:clrMapOvr>
</p:sld>
</file>

<file path=ppt/theme/theme1.xml><?xml version="1.0" encoding="utf-8"?>
<a:theme xmlns:a="http://schemas.openxmlformats.org/drawingml/2006/main" name="1_Plantilla UP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102</Words>
  <Application>Microsoft Office PowerPoint</Application>
  <PresentationFormat>Presentación en pantalla (4:3)</PresentationFormat>
  <Paragraphs>14</Paragraphs>
  <Slides>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Times New Roman</vt:lpstr>
      <vt:lpstr>1_Plantilla UPN</vt:lpstr>
      <vt:lpstr>Objeto empaquetador del shell</vt:lpstr>
      <vt:lpstr>LAZOS ABIERTOS</vt:lpstr>
      <vt:lpstr>SENSOR DE MERCURIO</vt:lpstr>
      <vt:lpstr>Aplicación 01</vt:lpstr>
      <vt:lpstr>Aplicación 01</vt:lpstr>
      <vt:lpstr>DE SENSOR DE LUZ</vt:lpstr>
      <vt:lpstr>PUNTERO LASER</vt:lpstr>
      <vt:lpstr>Aplicación 01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.</dc:creator>
  <cp:lastModifiedBy>Docente</cp:lastModifiedBy>
  <cp:revision>323</cp:revision>
  <dcterms:created xsi:type="dcterms:W3CDTF">2013-08-21T23:26:32Z</dcterms:created>
  <dcterms:modified xsi:type="dcterms:W3CDTF">2025-04-09T21:25:18Z</dcterms:modified>
</cp:coreProperties>
</file>