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5" r:id="rId5"/>
    <p:sldId id="268" r:id="rId6"/>
    <p:sldId id="269" r:id="rId7"/>
    <p:sldId id="270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160DE-22FE-4079-9B4F-F68C02E8A838}" type="datetimeFigureOut">
              <a:rPr lang="fr-FR" smtClean="0"/>
              <a:t>17/12/2015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491FE-4D59-4A12-8361-EBC9C4B32F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989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CCEB6-31D9-44D6-86F9-BD9433A210D4}" type="datetimeFigureOut">
              <a:rPr lang="fr-FR"/>
              <a:t>17/12/2015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E3445-9B52-4701-B747-CCA4A23E3655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85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E3445-9B52-4701-B747-CCA4A23E3655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41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E3445-9B52-4701-B747-CCA4A23E3655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99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E3445-9B52-4701-B747-CCA4A23E3655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52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E3445-9B52-4701-B747-CCA4A23E3655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30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E3445-9B52-4701-B747-CCA4A23E3655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35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E3445-9B52-4701-B747-CCA4A23E3655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060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E3445-9B52-4701-B747-CCA4A23E3655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30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E3445-9B52-4701-B747-CCA4A23E3655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11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2F7E27-AE75-4B40-8EED-3504A0567E77}" type="datetime1">
              <a:rPr lang="de-DE" smtClean="0"/>
              <a:t>17.12.2015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8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CA8A-BBF5-48F5-B0BC-901B0052EAA7}" type="datetime1">
              <a:rPr lang="de-DE" smtClean="0"/>
              <a:t>17.12.2015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6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9B81-04E6-4949-A21F-54426CEB600A}" type="datetime1">
              <a:rPr lang="de-DE" smtClean="0"/>
              <a:t>17.12.2015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0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04B9-7BDA-4CA3-8ADB-9059DE667713}" type="datetime1">
              <a:rPr lang="de-DE" smtClean="0"/>
              <a:t>17.12.2015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75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4519-F7F7-4268-9D80-CC798F5B660B}" type="datetime1">
              <a:rPr lang="de-DE" smtClean="0"/>
              <a:t>17.12.2015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78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8263-D06D-4503-AB8D-916E398AA4AA}" type="datetime1">
              <a:rPr lang="de-DE" smtClean="0"/>
              <a:t>17.12.2015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19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9FC-F914-47FB-8E41-907F34040D41}" type="datetime1">
              <a:rPr lang="de-DE" smtClean="0"/>
              <a:t>17.12.2015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2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FDB3-817A-403D-BA99-1921CEB3019C}" type="datetime1">
              <a:rPr lang="de-DE" smtClean="0"/>
              <a:t>17.12.2015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36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FFBF-A15B-4E70-867C-F820C259893B}" type="datetime1">
              <a:rPr lang="de-DE" smtClean="0"/>
              <a:t>17.12.2015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1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96D6-47E0-4FB0-8E49-5372B945C4D3}" type="datetime1">
              <a:rPr lang="de-DE" smtClean="0"/>
              <a:t>17.12.2015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17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077-60B2-4179-8519-72A87313E6D6}" type="datetime1">
              <a:rPr lang="de-DE" smtClean="0"/>
              <a:t>17.12.2015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68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72DE1BC-02A0-4958-A1D9-D5E38A7054FD}" type="datetime1">
              <a:rPr lang="de-DE" smtClean="0"/>
              <a:t>17.12.2015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65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Cucumber</a:t>
            </a:r>
            <a:endParaRPr lang="fr-FR" dirty="0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69709" y="3870325"/>
            <a:ext cx="9350691" cy="13874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Quentin AUGRAIN, Mathias BERNARDEAU, Eric BONUCCI, Valentin ESMIEU, Florent MALLARD, Emilia MENCIA, Clovis NICOLAS, Corentin NICOLE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Cucumber</a:t>
            </a:r>
            <a:r>
              <a:rPr lang="fr-FR" dirty="0"/>
              <a:t>, qu'est ce que c'est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Un outil logiciel pour réaliser des tests, basé sur un développement centré comportement </a:t>
            </a:r>
          </a:p>
          <a:p>
            <a:r>
              <a:rPr lang="fr-FR" dirty="0"/>
              <a:t>Écrit en Ruby</a:t>
            </a:r>
          </a:p>
          <a:p>
            <a:r>
              <a:rPr lang="fr-FR" dirty="0"/>
              <a:t>Peut être utilisé sur des projets C++, </a:t>
            </a:r>
            <a:r>
              <a:rPr lang="fr-FR" dirty="0" err="1"/>
              <a:t>Javascript</a:t>
            </a:r>
            <a:r>
              <a:rPr lang="fr-FR" dirty="0"/>
              <a:t>, Java, Ruby, .NET, PHP....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 descr="68747470733a2f2f63756b65732e696e666f2f696d616765732f637563756d6265722e706e6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69" y="4250771"/>
            <a:ext cx="4908724" cy="15982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6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</a:t>
            </a:r>
            <a:r>
              <a:rPr lang="fr-FR" dirty="0" err="1"/>
              <a:t>Cucumber</a:t>
            </a:r>
            <a:r>
              <a:rPr lang="fr-FR" dirty="0"/>
              <a:t> fonctionne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059" y="2940521"/>
            <a:ext cx="3213100" cy="1424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Création de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/>
              <a:t>Création de Scenarios</a:t>
            </a:r>
          </a:p>
        </p:txBody>
      </p:sp>
      <p:pic>
        <p:nvPicPr>
          <p:cNvPr id="4" name="Image 3" descr="Capture.JPG"/>
          <p:cNvPicPr>
            <a:picLocks noChangeAspect="1"/>
          </p:cNvPicPr>
          <p:nvPr/>
        </p:nvPicPr>
        <p:blipFill>
          <a:blip r:embed="rId3"/>
          <a:srcRect l="-82" t="-450" r="4479" b="1430"/>
          <a:stretch>
            <a:fillRect/>
          </a:stretch>
        </p:blipFill>
        <p:spPr>
          <a:xfrm>
            <a:off x="4439676" y="2142521"/>
            <a:ext cx="7115236" cy="2870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 @</a:t>
            </a:r>
            <a:r>
              <a:rPr lang="fr-FR" dirty="0" err="1"/>
              <a:t>Given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3000" y="2356192"/>
            <a:ext cx="9872663" cy="37398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Instancie les objets</a:t>
            </a:r>
          </a:p>
          <a:p>
            <a:r>
              <a:rPr lang="fr-FR" dirty="0"/>
              <a:t>Précise les paramètres de test</a:t>
            </a:r>
          </a:p>
        </p:txBody>
      </p:sp>
      <p:pic>
        <p:nvPicPr>
          <p:cNvPr id="4" name="Image 3" descr="Capture.JPG"/>
          <p:cNvPicPr>
            <a:picLocks noChangeAspect="1"/>
          </p:cNvPicPr>
          <p:nvPr/>
        </p:nvPicPr>
        <p:blipFill>
          <a:blip r:embed="rId3"/>
          <a:srcRect l="42" t="138" r="-42" b="59062"/>
          <a:stretch>
            <a:fillRect/>
          </a:stretch>
        </p:blipFill>
        <p:spPr>
          <a:xfrm>
            <a:off x="2226733" y="4177405"/>
            <a:ext cx="7711473" cy="1592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 descr="Capture.JPG"/>
          <p:cNvPicPr>
            <a:picLocks noChangeAspect="1"/>
          </p:cNvPicPr>
          <p:nvPr/>
        </p:nvPicPr>
        <p:blipFill>
          <a:blip r:embed="rId4"/>
          <a:srcRect l="-151" t="47718" r="26155" b="2206"/>
          <a:stretch>
            <a:fillRect/>
          </a:stretch>
        </p:blipFill>
        <p:spPr>
          <a:xfrm>
            <a:off x="5316508" y="2057400"/>
            <a:ext cx="5507166" cy="1451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4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 @</a:t>
            </a:r>
            <a:r>
              <a:rPr lang="fr-FR" dirty="0" err="1"/>
              <a:t>When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3000" y="2626528"/>
            <a:ext cx="9872663" cy="3469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Réalise les actions du scénario</a:t>
            </a:r>
          </a:p>
        </p:txBody>
      </p:sp>
      <p:pic>
        <p:nvPicPr>
          <p:cNvPr id="4" name="Image 3" descr="Capture.JPG"/>
          <p:cNvPicPr>
            <a:picLocks noChangeAspect="1"/>
          </p:cNvPicPr>
          <p:nvPr/>
        </p:nvPicPr>
        <p:blipFill>
          <a:blip r:embed="rId3"/>
          <a:srcRect l="-118" t="40172" b="39273"/>
          <a:stretch>
            <a:fillRect/>
          </a:stretch>
        </p:blipFill>
        <p:spPr>
          <a:xfrm>
            <a:off x="2219604" y="4459040"/>
            <a:ext cx="7720572" cy="802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 descr="Capture.JPG"/>
          <p:cNvPicPr>
            <a:picLocks noChangeAspect="1"/>
          </p:cNvPicPr>
          <p:nvPr/>
        </p:nvPicPr>
        <p:blipFill>
          <a:blip r:embed="rId4"/>
          <a:srcRect l="-151" t="47718" r="26155" b="2206"/>
          <a:stretch>
            <a:fillRect/>
          </a:stretch>
        </p:blipFill>
        <p:spPr>
          <a:xfrm>
            <a:off x="5401888" y="2231617"/>
            <a:ext cx="5507166" cy="1451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 descr="tonik-ogorkow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4982" y="5642270"/>
            <a:ext cx="1145574" cy="71052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 @</a:t>
            </a:r>
            <a:r>
              <a:rPr lang="fr-FR" dirty="0" err="1"/>
              <a:t>Then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3000" y="2669213"/>
            <a:ext cx="9872663" cy="3426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Vérification du résultat</a:t>
            </a:r>
          </a:p>
        </p:txBody>
      </p:sp>
      <p:pic>
        <p:nvPicPr>
          <p:cNvPr id="4" name="Image 3" descr="Capture.JPG"/>
          <p:cNvPicPr>
            <a:picLocks noChangeAspect="1"/>
          </p:cNvPicPr>
          <p:nvPr/>
        </p:nvPicPr>
        <p:blipFill>
          <a:blip r:embed="rId3"/>
          <a:srcRect t="59834" r="-185" b="2246"/>
          <a:stretch>
            <a:fillRect/>
          </a:stretch>
        </p:blipFill>
        <p:spPr>
          <a:xfrm>
            <a:off x="2219604" y="4459040"/>
            <a:ext cx="7725727" cy="1479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 descr="Capture.JPG"/>
          <p:cNvPicPr>
            <a:picLocks noChangeAspect="1"/>
          </p:cNvPicPr>
          <p:nvPr/>
        </p:nvPicPr>
        <p:blipFill>
          <a:blip r:embed="rId4"/>
          <a:srcRect l="-151" t="47718" r="26155" b="2206"/>
          <a:stretch>
            <a:fillRect/>
          </a:stretch>
        </p:blipFill>
        <p:spPr>
          <a:xfrm>
            <a:off x="5401888" y="2231617"/>
            <a:ext cx="5507166" cy="1451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D62D-7A0A-4F97-8848-5F29CB0EF08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3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  <a:endParaRPr lang="fr-FR" dirty="0"/>
          </a:p>
        </p:txBody>
      </p:sp>
      <p:pic>
        <p:nvPicPr>
          <p:cNvPr id="5" name="Espace réservé du contenu 4" descr="Cucumb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10677" y="5999182"/>
            <a:ext cx="870858" cy="552312"/>
          </a:xfrm>
        </p:spPr>
      </p:pic>
      <p:pic>
        <p:nvPicPr>
          <p:cNvPr id="4" name="Image 3" descr="68747470733a2f2f63756b65732e696e666f2f696d616765732f637563756d6265722e706e6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049" y="2740632"/>
            <a:ext cx="4908724" cy="15982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2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Permet de discuter avec un client sans compétence informatique</a:t>
            </a:r>
          </a:p>
          <a:p>
            <a:r>
              <a:rPr lang="fr-FR" dirty="0"/>
              <a:t>Permet au client d'écrire ses propres tests</a:t>
            </a:r>
          </a:p>
          <a:p>
            <a:r>
              <a:rPr lang="fr-FR" dirty="0"/>
              <a:t>Permet de rendre le test facilement compréhensible</a:t>
            </a:r>
          </a:p>
        </p:txBody>
      </p:sp>
      <p:pic>
        <p:nvPicPr>
          <p:cNvPr id="4" name="Image 3" descr="cucumb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590" y="5537670"/>
            <a:ext cx="1098550" cy="7302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4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0</TotalTime>
  <Words>142</Words>
  <Application>Microsoft Office PowerPoint</Application>
  <PresentationFormat>Widescreen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Corbel</vt:lpstr>
      <vt:lpstr>Base</vt:lpstr>
      <vt:lpstr>Cucumber</vt:lpstr>
      <vt:lpstr>Cucumber, qu'est ce que c'est ?</vt:lpstr>
      <vt:lpstr>Comment Cucumber fonctionne ?</vt:lpstr>
      <vt:lpstr>Annotation @Given</vt:lpstr>
      <vt:lpstr>Annotation @When</vt:lpstr>
      <vt:lpstr>Annotation @Then</vt:lpstr>
      <vt:lpstr>Démonstration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</dc:title>
  <dc:creator/>
  <cp:lastModifiedBy/>
  <cp:revision>13</cp:revision>
  <dcterms:created xsi:type="dcterms:W3CDTF">2012-07-30T22:21:58Z</dcterms:created>
  <dcterms:modified xsi:type="dcterms:W3CDTF">2015-12-17T13:49:57Z</dcterms:modified>
</cp:coreProperties>
</file>