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ba4fbf0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ba4fbf0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dba4fbf02_0_7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ba4fbf0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ba4fbf0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dba4fbf02_0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ba4fbf0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ba4fbf0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dba4fbf02_0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ba4fbf0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ba4fbf0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dba4fbf02_0_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ba4fbf0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ba4fbf0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dba4fbf02_0_10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ba4fbf0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ba4fbf0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5dba4fbf02_0_10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ba4fbf0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ba4fbf0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5dba4fbf02_0_1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ba4fbf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ba4fbf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dba4fbf02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ba4fbf0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ba4fbf0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dba4fbf02_0_13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ba4fbe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ba4fbe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dba4fbe35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ba4fbf0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ba4fbf0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dba4fbf02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dba4fbf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dba4fbf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5dba4fbf02_0_14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ba4fbf0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ba4fbf0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dba4fbf02_0_1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ba4fbf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ba4fbf0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dba4fbf02_0_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ba4fbf0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ba4fbf0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dba4fbf02_0_5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ba4fbf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ba4fbf0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dba4fbf02_0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ba4fbf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ba4fbf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dba4fbf02_0_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ba4fbf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ba4fbf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dba4fbf02_0_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ba4fbf0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ba4fbf0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dba4fbf02_0_6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ba4fbf0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ba4fbf0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dba4fbf02_0_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22875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Revisão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3025"/>
            <a:ext cx="8839200" cy="22719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201FF88-D21A-4512-B84C-0A2551CC4686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2292900" y="30003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Spring MVC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314205-FE59-4919-A703-D1BFFB58577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752925" y="4542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Spring </a:t>
            </a: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MVC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08650" y="2191800"/>
            <a:ext cx="87267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Framework Web que trabalha com a arquitetura Model, View e Controller</a:t>
            </a:r>
            <a:endParaRPr sz="2500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08650" y="4309200"/>
            <a:ext cx="87267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Necessita de várias configurações em seus arquivos .xml antes de poder ser utilizado de fato 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14BF30-FFEF-4607-8B60-1C5A3DB76602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292900" y="30003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Spring Boot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71ACFE-60E7-4B2C-B0E2-4ACDFC1FB878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752925" y="4542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Spring </a:t>
            </a: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Boot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08650" y="1810800"/>
            <a:ext cx="87267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O Spring Boot contém o Spring MVC, portanto ao usar-lo, você já estará automaticamente usando o Spring MVC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08650" y="3497025"/>
            <a:ext cx="8726700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Vantagem 1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Utiliza o conceito de </a:t>
            </a: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Convenção sobre Configuração</a:t>
            </a: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, dessa forma ele já define alguns padrões para permitir que facilmente você consiga desenvolver a sua aplicação e colocá-la no ar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AE89CC-39CC-4F73-B1A9-EC52F47398F7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752925" y="454200"/>
            <a:ext cx="455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Spring </a:t>
            </a:r>
            <a:r>
              <a:rPr lang="en-US" sz="5000" b="1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</a:rPr>
              <a:t>Boot</a:t>
            </a:r>
            <a:endParaRPr sz="5000" b="1">
              <a:solidFill>
                <a:srgbClr val="93C4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08650" y="2195700"/>
            <a:ext cx="8726700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Vantagem 2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Servidor Web embarcado!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21566F-7EC9-4CD5-B860-AB975897125B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977" y="1436850"/>
            <a:ext cx="6610049" cy="3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B7C83C9-314E-402A-9DE1-4B79E74D8957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752925" y="454200"/>
            <a:ext cx="52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Métodos Http</a:t>
            </a:r>
            <a:endParaRPr sz="5000" b="1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208650" y="1582200"/>
            <a:ext cx="87267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Quando existe a necessidade de se obter um recurso do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POST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Quando desejamos criar algum recurso no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PUT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Permite a atualização de um recurso no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DELETE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Utilizado para remover um recurso no servidor</a:t>
            </a:r>
            <a:endParaRPr sz="25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CFFFC2-A916-41D1-A3F0-1DBD94DCE478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752925" y="454200"/>
            <a:ext cx="52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Respostas</a:t>
            </a:r>
            <a:endParaRPr sz="5000" b="1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208650" y="1991850"/>
            <a:ext cx="87267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1XX – Informações Gerais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2XX – Sucesso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3XX – Redirecionamento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4XX – Erro no cliente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5XX – Erro no servidor</a:t>
            </a:r>
            <a:endParaRPr sz="25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25B730-FED1-4EEF-A9A4-F6E530886504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208650" y="1582200"/>
            <a:ext cx="87267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@Controller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@RestController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@CrossOrigin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@GetMapping("/api/categoria")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@PostMapping("/api/categoria")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@DeleteMapping("/api/categoria/{id}")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@PutMapping("/api/categoria/{id}")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@PatchMapping("/api/categoria/{id}")</a:t>
            </a:r>
            <a:endParaRPr sz="20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752925" y="454200"/>
            <a:ext cx="52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Annotations</a:t>
            </a:r>
            <a:endParaRPr sz="5000" b="1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B558C0-58EE-41BB-A4E4-AAADFE04AD7C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790700"/>
            <a:ext cx="49149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0B4E1B-825B-4B4C-9BE5-B85D2ABB7CB4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738"/>
            <a:ext cx="8839200" cy="56025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036024-A37B-46D9-A345-67D8D1DB4EF8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9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52972E-BCD3-46AB-98E6-113E4F43574B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0288"/>
            <a:ext cx="8839200" cy="22374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A657105-4623-45CC-A4EA-1D111C857C45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88" y="396538"/>
            <a:ext cx="7682225" cy="60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47DA13B-9525-4559-B716-394A04DEC97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13" y="3048000"/>
            <a:ext cx="26955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52A59D-B131-4E5D-B4B1-E10241826A8F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588" y="3048000"/>
            <a:ext cx="26955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00" y="1790700"/>
            <a:ext cx="49149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393200" y="5379625"/>
            <a:ext cx="63576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Web server servlet container</a:t>
            </a:r>
            <a:endParaRPr sz="40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578F49-C347-432D-81DE-4FA9F85854C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2736600" y="3000300"/>
            <a:ext cx="367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SERVLET</a:t>
            </a:r>
            <a:endParaRPr sz="50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DEA6B0-A182-40CE-BC6D-163A48062398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382050" y="2963400"/>
            <a:ext cx="83799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FC5E8"/>
                </a:solidFill>
                <a:latin typeface="Verdana"/>
                <a:ea typeface="Verdana"/>
                <a:cs typeface="Verdana"/>
                <a:sym typeface="Verdana"/>
              </a:rPr>
              <a:t>@WebServlet("/oi")</a:t>
            </a:r>
            <a:endParaRPr sz="2500">
              <a:solidFill>
                <a:srgbClr val="9FC5E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public class PrimeiroServlet extends HttpServlet {</a:t>
            </a: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25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A01B78-0089-4420-AFA4-06CA9F04CCF7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0" y="-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@override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protected void </a:t>
            </a:r>
            <a:r>
              <a:rPr lang="en-US" sz="1500" b="1" dirty="0" err="1">
                <a:solidFill>
                  <a:srgbClr val="9FC5E8"/>
                </a:solidFill>
                <a:latin typeface="Verdana"/>
                <a:ea typeface="Verdana"/>
                <a:cs typeface="Verdana"/>
                <a:sym typeface="Verdana"/>
              </a:rPr>
              <a:t>doGet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HttpServletRequest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request,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HttpServletResponse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response) {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jspIndex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"/WEB-INF/views/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index.jsp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dispatcher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getServletContext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dispatcher.forward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(request, response);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@</a:t>
            </a:r>
            <a:r>
              <a:rPr lang="pt-BR" sz="15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override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protected void </a:t>
            </a:r>
            <a:r>
              <a:rPr lang="en-US" sz="1500" b="1" dirty="0" err="1">
                <a:solidFill>
                  <a:srgbClr val="9FC5E8"/>
                </a:solidFill>
                <a:latin typeface="Verdana"/>
                <a:ea typeface="Verdana"/>
                <a:cs typeface="Verdana"/>
                <a:sym typeface="Verdana"/>
              </a:rPr>
              <a:t>doPost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HttpServletRequest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req,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HttpServletResponse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res) {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500" u="sng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jspIndex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"/WEB-INF/views/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index.jsp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jspLogin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"/WEB-INF/views/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login.jsp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dispatcher;</a:t>
            </a:r>
            <a:endParaRPr sz="1500" u="sng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nome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request.getParameter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usuario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");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String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senha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request.getParameter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senha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");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if 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nome.equals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("admin") &amp;&amp;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senha.equals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("1234")) {</a:t>
            </a:r>
          </a:p>
          <a:p>
            <a:pPr lvl="0"/>
            <a:endParaRPr lang="en-US"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dispatcher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getServletContext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jspIndex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dispatcher.forward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(request, response);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} else { </a:t>
            </a:r>
          </a:p>
          <a:p>
            <a:pPr lvl="0"/>
            <a:endParaRPr sz="1500" u="sng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dispatcher =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getServletContext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getrequestDispatcher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jspLogin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-US" sz="1500" dirty="0" err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dispatcher.forward</a:t>
            </a:r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(request, response);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/>
            <a:r>
              <a:rPr lang="en-US" sz="1500" dirty="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}  </a:t>
            </a: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ECE2BF-E64C-4434-9CC8-2B701A7EC458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461250" y="2826750"/>
            <a:ext cx="22215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JSP</a:t>
            </a:r>
            <a:endParaRPr sz="80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BA2528-F681-40E0-A415-0386FFAE2B26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000" y="332850"/>
            <a:ext cx="8110500" cy="6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&lt;head&gt;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&lt;title&gt; Pagina JSP Ola Mundo&lt;/title&gt;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&lt;/head&gt;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&lt;body&gt;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&lt;h1&gt;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  &lt;%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      out.println("Ola Mundo");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    %&gt;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    &lt;/h1&gt;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   &lt;/body&gt;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sz="2500"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2E2BA3-278F-4EB8-A11B-AE6EA621C781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573</Words>
  <Application>Microsoft Office PowerPoint</Application>
  <PresentationFormat>Apresentação na tela (4:3)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4</cp:revision>
  <dcterms:modified xsi:type="dcterms:W3CDTF">2019-11-20T23:00:46Z</dcterms:modified>
</cp:coreProperties>
</file>