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2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014157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42887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8557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1554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501242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37931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01373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2123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7803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405156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Swagger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96DA509-5490-45B0-BFD2-781E41D86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63" y="1070005"/>
            <a:ext cx="8609873" cy="471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A11FC5A-CFC2-4A0F-A041-6B5CB7360CB8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1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08650" y="482575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 UI</a:t>
            </a:r>
          </a:p>
        </p:txBody>
      </p:sp>
      <p:sp>
        <p:nvSpPr>
          <p:cNvPr id="6" name="Google Shape;196;p29">
            <a:extLst>
              <a:ext uri="{FF2B5EF4-FFF2-40B4-BE49-F238E27FC236}">
                <a16:creationId xmlns:a16="http://schemas.microsoft.com/office/drawing/2014/main" id="{3820042C-1A9C-47CD-9C23-81BE8D558D59}"/>
              </a:ext>
            </a:extLst>
          </p:cNvPr>
          <p:cNvSpPr txBox="1"/>
          <p:nvPr/>
        </p:nvSpPr>
        <p:spPr>
          <a:xfrm>
            <a:off x="208650" y="2450406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4 – Rode a aplicação e acesse:</a:t>
            </a:r>
          </a:p>
        </p:txBody>
      </p:sp>
      <p:sp>
        <p:nvSpPr>
          <p:cNvPr id="7" name="Google Shape;196;p29">
            <a:extLst>
              <a:ext uri="{FF2B5EF4-FFF2-40B4-BE49-F238E27FC236}">
                <a16:creationId xmlns:a16="http://schemas.microsoft.com/office/drawing/2014/main" id="{FD8426AA-78F3-4BD2-A9EC-9371DAC5AD08}"/>
              </a:ext>
            </a:extLst>
          </p:cNvPr>
          <p:cNvSpPr txBox="1"/>
          <p:nvPr/>
        </p:nvSpPr>
        <p:spPr>
          <a:xfrm>
            <a:off x="973596" y="3194211"/>
            <a:ext cx="7196808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chemeClr val="bg2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http://localhost:8082/sgh/swagger-ui.html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026EDF-37C7-4266-B35A-4638E094C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18" y="5487362"/>
            <a:ext cx="1102535" cy="1102535"/>
          </a:xfrm>
          <a:prstGeom prst="rect">
            <a:avLst/>
          </a:prstGeom>
        </p:spPr>
      </p:pic>
      <p:sp>
        <p:nvSpPr>
          <p:cNvPr id="10" name="Google Shape;196;p29">
            <a:extLst>
              <a:ext uri="{FF2B5EF4-FFF2-40B4-BE49-F238E27FC236}">
                <a16:creationId xmlns:a16="http://schemas.microsoft.com/office/drawing/2014/main" id="{1A1DEA4B-F970-47D9-B736-599D52BFC156}"/>
              </a:ext>
            </a:extLst>
          </p:cNvPr>
          <p:cNvSpPr txBox="1"/>
          <p:nvPr/>
        </p:nvSpPr>
        <p:spPr>
          <a:xfrm>
            <a:off x="1355753" y="5769963"/>
            <a:ext cx="1761048" cy="5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</a:t>
            </a:r>
            <a:endParaRPr sz="2500" b="1" dirty="0">
              <a:solidFill>
                <a:srgbClr val="6D9A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63D638-C3AC-4662-B8DF-B4627C925BA5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4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73269E5-2053-4460-814F-25377CC32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6416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6D68156-5108-4446-B4D7-59CD3A499A21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0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E3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FC32D28-BD32-4AE5-838A-DFF8CF753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2266950"/>
            <a:ext cx="6572250" cy="23241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C8160A1-CE5F-4125-9727-6729BF0274E7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08650" y="1139483"/>
            <a:ext cx="8726700" cy="110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 é um conjunto de ferramentas voltadas para a criação e documentação de APIs REST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B3701F-9B83-4075-AC32-05FD5AEF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18" y="5487362"/>
            <a:ext cx="1102535" cy="1102535"/>
          </a:xfrm>
          <a:prstGeom prst="rect">
            <a:avLst/>
          </a:prstGeom>
        </p:spPr>
      </p:pic>
      <p:sp>
        <p:nvSpPr>
          <p:cNvPr id="9" name="Google Shape;196;p29">
            <a:extLst>
              <a:ext uri="{FF2B5EF4-FFF2-40B4-BE49-F238E27FC236}">
                <a16:creationId xmlns:a16="http://schemas.microsoft.com/office/drawing/2014/main" id="{5CD6D135-BA4F-4773-B553-F39EEAE1A0F5}"/>
              </a:ext>
            </a:extLst>
          </p:cNvPr>
          <p:cNvSpPr txBox="1"/>
          <p:nvPr/>
        </p:nvSpPr>
        <p:spPr>
          <a:xfrm>
            <a:off x="1355753" y="5769963"/>
            <a:ext cx="1761048" cy="5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</a:t>
            </a:r>
            <a:endParaRPr sz="2500" b="1" dirty="0">
              <a:solidFill>
                <a:srgbClr val="6D9A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96;p29">
            <a:extLst>
              <a:ext uri="{FF2B5EF4-FFF2-40B4-BE49-F238E27FC236}">
                <a16:creationId xmlns:a16="http://schemas.microsoft.com/office/drawing/2014/main" id="{33176284-8BC0-4FA6-B93F-35C8478B90A2}"/>
              </a:ext>
            </a:extLst>
          </p:cNvPr>
          <p:cNvSpPr txBox="1"/>
          <p:nvPr/>
        </p:nvSpPr>
        <p:spPr>
          <a:xfrm>
            <a:off x="208650" y="2519898"/>
            <a:ext cx="8726700" cy="254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pt-BR" sz="25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Modelagem da API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endParaRPr lang="pt-BR" sz="25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pt-BR" sz="25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Geração de documentação (legível) da API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endParaRPr lang="pt-BR" sz="25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pt-BR" sz="25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Geração automática de código em várias linguagens de programação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90F3DE-9D9C-4521-9391-701C39631927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08650" y="1139484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As principais ferramentas são:</a:t>
            </a:r>
          </a:p>
        </p:txBody>
      </p:sp>
      <p:sp>
        <p:nvSpPr>
          <p:cNvPr id="10" name="Google Shape;196;p29">
            <a:extLst>
              <a:ext uri="{FF2B5EF4-FFF2-40B4-BE49-F238E27FC236}">
                <a16:creationId xmlns:a16="http://schemas.microsoft.com/office/drawing/2014/main" id="{33176284-8BC0-4FA6-B93F-35C8478B90A2}"/>
              </a:ext>
            </a:extLst>
          </p:cNvPr>
          <p:cNvSpPr txBox="1"/>
          <p:nvPr/>
        </p:nvSpPr>
        <p:spPr>
          <a:xfrm>
            <a:off x="208650" y="2519898"/>
            <a:ext cx="8726700" cy="23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pt-BR" sz="2500" dirty="0">
                <a:solidFill>
                  <a:schemeClr val="bg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Swagger Editor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endParaRPr lang="pt-BR" sz="2500" dirty="0">
              <a:solidFill>
                <a:srgbClr val="6D9A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 UI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endParaRPr lang="pt-BR" sz="25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pt-BR" sz="2500" dirty="0">
                <a:solidFill>
                  <a:schemeClr val="bg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Swagger </a:t>
            </a:r>
            <a:r>
              <a:rPr lang="pt-BR" sz="2500" dirty="0" err="1">
                <a:solidFill>
                  <a:schemeClr val="bg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Codegen</a:t>
            </a:r>
            <a:endParaRPr lang="pt-BR" sz="2500" dirty="0">
              <a:solidFill>
                <a:schemeClr val="bg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4A3C6D-C418-458A-9A00-64C9C7C47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18" y="5487362"/>
            <a:ext cx="1102535" cy="1102535"/>
          </a:xfrm>
          <a:prstGeom prst="rect">
            <a:avLst/>
          </a:prstGeom>
        </p:spPr>
      </p:pic>
      <p:sp>
        <p:nvSpPr>
          <p:cNvPr id="7" name="Google Shape;196;p29">
            <a:extLst>
              <a:ext uri="{FF2B5EF4-FFF2-40B4-BE49-F238E27FC236}">
                <a16:creationId xmlns:a16="http://schemas.microsoft.com/office/drawing/2014/main" id="{6FC629D9-82EF-4CA3-98F8-6C7291EF6B72}"/>
              </a:ext>
            </a:extLst>
          </p:cNvPr>
          <p:cNvSpPr txBox="1"/>
          <p:nvPr/>
        </p:nvSpPr>
        <p:spPr>
          <a:xfrm>
            <a:off x="1355753" y="5769963"/>
            <a:ext cx="1761048" cy="5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</a:t>
            </a:r>
            <a:endParaRPr sz="2500" b="1" dirty="0">
              <a:solidFill>
                <a:srgbClr val="6D9A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25E731-6268-43BC-AD3F-62F2567EC6A1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7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08650" y="482575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 UI</a:t>
            </a:r>
          </a:p>
        </p:txBody>
      </p:sp>
      <p:sp>
        <p:nvSpPr>
          <p:cNvPr id="8" name="Google Shape;196;p29">
            <a:extLst>
              <a:ext uri="{FF2B5EF4-FFF2-40B4-BE49-F238E27FC236}">
                <a16:creationId xmlns:a16="http://schemas.microsoft.com/office/drawing/2014/main" id="{ED55AA64-C166-4A1A-9C5A-BB67A4A31D35}"/>
              </a:ext>
            </a:extLst>
          </p:cNvPr>
          <p:cNvSpPr txBox="1"/>
          <p:nvPr/>
        </p:nvSpPr>
        <p:spPr>
          <a:xfrm>
            <a:off x="208650" y="1308297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1 - Adicionar as duas dependências no pom.xml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C50F56-9C63-40CE-866B-0E424B9D5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51" y="2632338"/>
            <a:ext cx="8726700" cy="19474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6C44AB-1666-42D7-83DC-D1757C01D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18" y="5487362"/>
            <a:ext cx="1102535" cy="1102535"/>
          </a:xfrm>
          <a:prstGeom prst="rect">
            <a:avLst/>
          </a:prstGeom>
        </p:spPr>
      </p:pic>
      <p:sp>
        <p:nvSpPr>
          <p:cNvPr id="10" name="Google Shape;196;p29">
            <a:extLst>
              <a:ext uri="{FF2B5EF4-FFF2-40B4-BE49-F238E27FC236}">
                <a16:creationId xmlns:a16="http://schemas.microsoft.com/office/drawing/2014/main" id="{8594A0D2-4F01-4F3E-A89C-981DA76D0BB0}"/>
              </a:ext>
            </a:extLst>
          </p:cNvPr>
          <p:cNvSpPr txBox="1"/>
          <p:nvPr/>
        </p:nvSpPr>
        <p:spPr>
          <a:xfrm>
            <a:off x="1355753" y="5769963"/>
            <a:ext cx="1761048" cy="5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</a:t>
            </a:r>
            <a:endParaRPr sz="2500" b="1" dirty="0">
              <a:solidFill>
                <a:srgbClr val="6D9A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77580A-04E8-4506-9124-198EA4B17DD8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08650" y="482575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 UI</a:t>
            </a:r>
          </a:p>
        </p:txBody>
      </p:sp>
      <p:sp>
        <p:nvSpPr>
          <p:cNvPr id="7" name="Google Shape;196;p29">
            <a:extLst>
              <a:ext uri="{FF2B5EF4-FFF2-40B4-BE49-F238E27FC236}">
                <a16:creationId xmlns:a16="http://schemas.microsoft.com/office/drawing/2014/main" id="{4C799D27-C726-41BF-97B7-0DB6E09C177C}"/>
              </a:ext>
            </a:extLst>
          </p:cNvPr>
          <p:cNvSpPr txBox="1"/>
          <p:nvPr/>
        </p:nvSpPr>
        <p:spPr>
          <a:xfrm>
            <a:off x="208650" y="3125654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2 - Criar o pacote </a:t>
            </a:r>
            <a:r>
              <a:rPr lang="pt-BR" sz="2500" dirty="0" err="1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br.fai.lds.sgh.config</a:t>
            </a:r>
            <a:endParaRPr lang="pt-BR" sz="2500" dirty="0">
              <a:solidFill>
                <a:srgbClr val="6D9A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C434E4-3B86-4E22-909D-BCE4B017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18" y="5487362"/>
            <a:ext cx="1102535" cy="1102535"/>
          </a:xfrm>
          <a:prstGeom prst="rect">
            <a:avLst/>
          </a:prstGeom>
        </p:spPr>
      </p:pic>
      <p:sp>
        <p:nvSpPr>
          <p:cNvPr id="8" name="Google Shape;196;p29">
            <a:extLst>
              <a:ext uri="{FF2B5EF4-FFF2-40B4-BE49-F238E27FC236}">
                <a16:creationId xmlns:a16="http://schemas.microsoft.com/office/drawing/2014/main" id="{E3B67847-0BEA-4557-8B89-C827B6B36D10}"/>
              </a:ext>
            </a:extLst>
          </p:cNvPr>
          <p:cNvSpPr txBox="1"/>
          <p:nvPr/>
        </p:nvSpPr>
        <p:spPr>
          <a:xfrm>
            <a:off x="1355753" y="5769963"/>
            <a:ext cx="1761048" cy="5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</a:t>
            </a:r>
            <a:endParaRPr sz="2500" b="1" dirty="0">
              <a:solidFill>
                <a:srgbClr val="6D9A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E3D30E-30A9-4CCD-8E62-EC530BB0FD36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08650" y="482575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 UI</a:t>
            </a:r>
          </a:p>
        </p:txBody>
      </p:sp>
      <p:sp>
        <p:nvSpPr>
          <p:cNvPr id="6" name="Google Shape;196;p29">
            <a:extLst>
              <a:ext uri="{FF2B5EF4-FFF2-40B4-BE49-F238E27FC236}">
                <a16:creationId xmlns:a16="http://schemas.microsoft.com/office/drawing/2014/main" id="{3820042C-1A9C-47CD-9C23-81BE8D558D59}"/>
              </a:ext>
            </a:extLst>
          </p:cNvPr>
          <p:cNvSpPr txBox="1"/>
          <p:nvPr/>
        </p:nvSpPr>
        <p:spPr>
          <a:xfrm>
            <a:off x="208650" y="3125654"/>
            <a:ext cx="8726700" cy="6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3 - Criar a classe SwaggerConfig.java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33C75C0-74E8-41B3-B114-D9EDCB5CB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18" y="5487362"/>
            <a:ext cx="1102535" cy="1102535"/>
          </a:xfrm>
          <a:prstGeom prst="rect">
            <a:avLst/>
          </a:prstGeom>
        </p:spPr>
      </p:pic>
      <p:sp>
        <p:nvSpPr>
          <p:cNvPr id="8" name="Google Shape;196;p29">
            <a:extLst>
              <a:ext uri="{FF2B5EF4-FFF2-40B4-BE49-F238E27FC236}">
                <a16:creationId xmlns:a16="http://schemas.microsoft.com/office/drawing/2014/main" id="{BF359634-179E-43BC-AB3A-6895FBAA023E}"/>
              </a:ext>
            </a:extLst>
          </p:cNvPr>
          <p:cNvSpPr txBox="1"/>
          <p:nvPr/>
        </p:nvSpPr>
        <p:spPr>
          <a:xfrm>
            <a:off x="1355753" y="5769963"/>
            <a:ext cx="1761048" cy="5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b="1" dirty="0">
                <a:solidFill>
                  <a:srgbClr val="6D9A00"/>
                </a:solidFill>
                <a:latin typeface="Verdana"/>
                <a:ea typeface="Verdana"/>
                <a:cs typeface="Verdana"/>
                <a:sym typeface="Verdana"/>
              </a:rPr>
              <a:t>Swagger</a:t>
            </a:r>
            <a:endParaRPr sz="2500" b="1" dirty="0">
              <a:solidFill>
                <a:srgbClr val="6D9A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525947-88C7-4C16-8467-2D1121E18FF5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1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1BABBE-9E1F-4DB7-A905-7A1F2437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78" y="157320"/>
            <a:ext cx="7513244" cy="626401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07CA73A-F0BC-4019-937D-6ABC2EA3E733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0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2F8F10-AE68-4393-A396-9D50BC54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75" y="165804"/>
            <a:ext cx="7438449" cy="62270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A7D107C-F3B6-4798-9995-5CF569AC121D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07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175</Words>
  <Application>Microsoft Office PowerPoint</Application>
  <PresentationFormat>Apresentação na tela (4:3)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16</cp:revision>
  <dcterms:modified xsi:type="dcterms:W3CDTF">2019-11-20T23:08:42Z</dcterms:modified>
</cp:coreProperties>
</file>