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72" r:id="rId4"/>
    <p:sldId id="289" r:id="rId5"/>
    <p:sldId id="280" r:id="rId6"/>
    <p:sldId id="292" r:id="rId7"/>
    <p:sldId id="291" r:id="rId8"/>
    <p:sldId id="290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A00"/>
    <a:srgbClr val="87B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50895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15545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05338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37815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ba4fbf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ba4fbf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dba4fbf02_0_1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23570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11334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348037" y="5661025"/>
            <a:ext cx="4051569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lt1"/>
                </a:solidFill>
              </a:rPr>
              <a:t>Versionamento</a:t>
            </a:r>
            <a:r>
              <a:rPr lang="en-US" sz="1800" dirty="0">
                <a:solidFill>
                  <a:schemeClr val="lt1"/>
                </a:solidFill>
              </a:rPr>
              <a:t> de APIs Rest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6;p29">
            <a:extLst>
              <a:ext uri="{FF2B5EF4-FFF2-40B4-BE49-F238E27FC236}">
                <a16:creationId xmlns:a16="http://schemas.microsoft.com/office/drawing/2014/main" id="{E548B663-651D-45A3-A762-890247EA4E50}"/>
              </a:ext>
            </a:extLst>
          </p:cNvPr>
          <p:cNvSpPr txBox="1"/>
          <p:nvPr/>
        </p:nvSpPr>
        <p:spPr>
          <a:xfrm>
            <a:off x="208650" y="2391508"/>
            <a:ext cx="8726700" cy="181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5000" b="1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Versionamento </a:t>
            </a:r>
          </a:p>
          <a:p>
            <a:pPr lvl="0" algn="ctr"/>
            <a:r>
              <a:rPr lang="pt-BR" sz="5000" b="1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de APIs REST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151553-FD9E-4C71-8E2D-4E85A0EFE272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96;p29">
            <a:extLst>
              <a:ext uri="{FF2B5EF4-FFF2-40B4-BE49-F238E27FC236}">
                <a16:creationId xmlns:a16="http://schemas.microsoft.com/office/drawing/2014/main" id="{33176284-8BC0-4FA6-B93F-35C8478B90A2}"/>
              </a:ext>
            </a:extLst>
          </p:cNvPr>
          <p:cNvSpPr txBox="1"/>
          <p:nvPr/>
        </p:nvSpPr>
        <p:spPr>
          <a:xfrm>
            <a:off x="208650" y="1515794"/>
            <a:ext cx="8726700" cy="382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Imagine um serviço que expõe sua API publicamente.</a:t>
            </a:r>
          </a:p>
          <a:p>
            <a:pPr lvl="0" algn="just"/>
            <a:endParaRPr lang="pt-BR" sz="25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just"/>
            <a:r>
              <a:rPr lang="pt-BR" sz="25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A partir do momento em que a API está sendo consumida por pelo menos um cliente, uma preocupação passa a ser necessária ao fazer qualquer alteração em sua interface pública, pois dependendo do que é alterado, podemos deixar alguns clientes inoperantes.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69E5FB0-C3A9-4A8C-B790-B6153274FA50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96;p29">
            <a:extLst>
              <a:ext uri="{FF2B5EF4-FFF2-40B4-BE49-F238E27FC236}">
                <a16:creationId xmlns:a16="http://schemas.microsoft.com/office/drawing/2014/main" id="{33176284-8BC0-4FA6-B93F-35C8478B90A2}"/>
              </a:ext>
            </a:extLst>
          </p:cNvPr>
          <p:cNvSpPr txBox="1"/>
          <p:nvPr/>
        </p:nvSpPr>
        <p:spPr>
          <a:xfrm>
            <a:off x="208650" y="1515794"/>
            <a:ext cx="8726700" cy="345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O </a:t>
            </a:r>
            <a:r>
              <a:rPr lang="pt-BR" sz="2500" b="1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versionamento</a:t>
            </a:r>
            <a:r>
              <a:rPr lang="pt-BR" sz="25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da API é importante para garantir a evolução da mesma de forma organizada.</a:t>
            </a:r>
          </a:p>
          <a:p>
            <a:pPr lvl="0" algn="just"/>
            <a:endParaRPr lang="pt-BR" sz="25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just"/>
            <a:r>
              <a:rPr lang="pt-BR" sz="25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Quando uma nova versão entra no ar, é desejável que se mantenha compatibilidade com os clientes que já fazem uso das versões anteriores. Mas também, permitir que novos clientes possam usufruir da nova versão sem qualquer restrição.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164155-60E4-4C8D-A40A-E9A9BA2FF176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46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208650" y="2686039"/>
            <a:ext cx="8726700" cy="85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>
                <a:solidFill>
                  <a:schemeClr val="accent6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Em APIs </a:t>
            </a:r>
            <a:r>
              <a:rPr lang="pt-BR" sz="2500" dirty="0" err="1">
                <a:solidFill>
                  <a:schemeClr val="accent6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Rest</a:t>
            </a:r>
            <a:r>
              <a:rPr lang="pt-BR" sz="2500" dirty="0">
                <a:solidFill>
                  <a:schemeClr val="accent6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, podemos citar 3 </a:t>
            </a:r>
            <a:r>
              <a:rPr lang="pt-BR" sz="2500" b="1" dirty="0">
                <a:solidFill>
                  <a:schemeClr val="accent6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melhores práticas</a:t>
            </a:r>
            <a:r>
              <a:rPr lang="pt-BR" sz="2500" dirty="0">
                <a:solidFill>
                  <a:schemeClr val="accent6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de versionamento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C4D2F1-B148-4992-8B8A-4C2F65CB2C09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77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208650" y="350802"/>
            <a:ext cx="8726700" cy="85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5000" dirty="0">
                <a:solidFill>
                  <a:schemeClr val="accent6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</p:txBody>
      </p:sp>
      <p:sp>
        <p:nvSpPr>
          <p:cNvPr id="10" name="Google Shape;196;p29">
            <a:extLst>
              <a:ext uri="{FF2B5EF4-FFF2-40B4-BE49-F238E27FC236}">
                <a16:creationId xmlns:a16="http://schemas.microsoft.com/office/drawing/2014/main" id="{33176284-8BC0-4FA6-B93F-35C8478B90A2}"/>
              </a:ext>
            </a:extLst>
          </p:cNvPr>
          <p:cNvSpPr txBox="1"/>
          <p:nvPr/>
        </p:nvSpPr>
        <p:spPr>
          <a:xfrm>
            <a:off x="208650" y="2322952"/>
            <a:ext cx="8726700" cy="206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Headers</a:t>
            </a:r>
            <a:endParaRPr lang="pt-BR" sz="2500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just"/>
            <a:r>
              <a:rPr lang="pt-BR" sz="2500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Inclusão de uma chave no cabeçalho da mensagem.</a:t>
            </a:r>
          </a:p>
          <a:p>
            <a:pPr lvl="0" algn="just"/>
            <a:endParaRPr lang="pt-BR" sz="2500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just"/>
            <a:r>
              <a:rPr lang="pt-BR" sz="2500" dirty="0" err="1">
                <a:solidFill>
                  <a:schemeClr val="bg2"/>
                </a:solidFill>
                <a:latin typeface="Verdana"/>
                <a:ea typeface="Verdana"/>
                <a:cs typeface="Verdana"/>
                <a:sym typeface="Verdana"/>
              </a:rPr>
              <a:t>accept-version</a:t>
            </a:r>
            <a:r>
              <a:rPr lang="pt-BR" sz="2500" dirty="0">
                <a:solidFill>
                  <a:schemeClr val="bg2"/>
                </a:solidFill>
                <a:latin typeface="Verdana"/>
                <a:ea typeface="Verdana"/>
                <a:cs typeface="Verdana"/>
                <a:sym typeface="Verdana"/>
              </a:rPr>
              <a:t>: v1</a:t>
            </a:r>
          </a:p>
          <a:p>
            <a:pPr lvl="0" algn="just"/>
            <a:endParaRPr lang="pt-BR" sz="2500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just"/>
            <a:endParaRPr lang="pt-BR" sz="2500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995040-FAF9-47F3-81BE-C32ACD9CC69B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96;p29">
            <a:extLst>
              <a:ext uri="{FF2B5EF4-FFF2-40B4-BE49-F238E27FC236}">
                <a16:creationId xmlns:a16="http://schemas.microsoft.com/office/drawing/2014/main" id="{33176284-8BC0-4FA6-B93F-35C8478B90A2}"/>
              </a:ext>
            </a:extLst>
          </p:cNvPr>
          <p:cNvSpPr txBox="1"/>
          <p:nvPr/>
        </p:nvSpPr>
        <p:spPr>
          <a:xfrm>
            <a:off x="208650" y="2449557"/>
            <a:ext cx="8726700" cy="224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URI</a:t>
            </a:r>
          </a:p>
          <a:p>
            <a:pPr lvl="0" algn="just"/>
            <a:r>
              <a:rPr lang="pt-BR" sz="2500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Embutir a versão como parte da URI</a:t>
            </a:r>
          </a:p>
          <a:p>
            <a:pPr lvl="0" algn="ctr"/>
            <a:r>
              <a:rPr lang="pt-BR" sz="2500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http://localhost/Documentos/v2/Listar</a:t>
            </a:r>
          </a:p>
          <a:p>
            <a:pPr lvl="0" algn="just"/>
            <a:endParaRPr lang="pt-BR" sz="2500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Google Shape;196;p29">
            <a:extLst>
              <a:ext uri="{FF2B5EF4-FFF2-40B4-BE49-F238E27FC236}">
                <a16:creationId xmlns:a16="http://schemas.microsoft.com/office/drawing/2014/main" id="{897DC526-B600-430B-808F-E61C4A7E2B7E}"/>
              </a:ext>
            </a:extLst>
          </p:cNvPr>
          <p:cNvSpPr txBox="1"/>
          <p:nvPr/>
        </p:nvSpPr>
        <p:spPr>
          <a:xfrm>
            <a:off x="208650" y="350802"/>
            <a:ext cx="8726700" cy="85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5000" dirty="0">
                <a:solidFill>
                  <a:schemeClr val="accent6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F2B431-6A03-41FB-9001-A89BE6F7699C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3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96;p29">
            <a:extLst>
              <a:ext uri="{FF2B5EF4-FFF2-40B4-BE49-F238E27FC236}">
                <a16:creationId xmlns:a16="http://schemas.microsoft.com/office/drawing/2014/main" id="{33176284-8BC0-4FA6-B93F-35C8478B90A2}"/>
              </a:ext>
            </a:extLst>
          </p:cNvPr>
          <p:cNvSpPr txBox="1"/>
          <p:nvPr/>
        </p:nvSpPr>
        <p:spPr>
          <a:xfrm>
            <a:off x="208650" y="2435491"/>
            <a:ext cx="8726700" cy="1616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2500" dirty="0" err="1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QueryStrings</a:t>
            </a:r>
            <a:endParaRPr lang="pt-BR" sz="2500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just"/>
            <a:r>
              <a:rPr lang="pt-BR" sz="2500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Colocar na URI uma informação extra</a:t>
            </a:r>
          </a:p>
          <a:p>
            <a:pPr lvl="0" algn="ctr"/>
            <a:r>
              <a:rPr lang="pt-BR" sz="2500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http://localhost/Documentos/Listar?v=2</a:t>
            </a:r>
          </a:p>
        </p:txBody>
      </p:sp>
      <p:sp>
        <p:nvSpPr>
          <p:cNvPr id="4" name="Google Shape;196;p29">
            <a:extLst>
              <a:ext uri="{FF2B5EF4-FFF2-40B4-BE49-F238E27FC236}">
                <a16:creationId xmlns:a16="http://schemas.microsoft.com/office/drawing/2014/main" id="{5A452857-3D7F-4641-8E6D-C1D4037AA8D3}"/>
              </a:ext>
            </a:extLst>
          </p:cNvPr>
          <p:cNvSpPr txBox="1"/>
          <p:nvPr/>
        </p:nvSpPr>
        <p:spPr>
          <a:xfrm>
            <a:off x="208650" y="350802"/>
            <a:ext cx="8726700" cy="85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pt-BR" sz="5000" dirty="0">
                <a:solidFill>
                  <a:schemeClr val="accent6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E10095-6BCB-489D-BF45-08D77286124A}"/>
              </a:ext>
            </a:extLst>
          </p:cNvPr>
          <p:cNvSpPr txBox="1"/>
          <p:nvPr/>
        </p:nvSpPr>
        <p:spPr>
          <a:xfrm>
            <a:off x="6534462" y="6392903"/>
            <a:ext cx="235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Prof. Marcelo Bernardes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86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224</Words>
  <Application>Microsoft Office PowerPoint</Application>
  <PresentationFormat>Apresentação na tela (4:3)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24</cp:revision>
  <dcterms:modified xsi:type="dcterms:W3CDTF">2019-11-20T23:05:41Z</dcterms:modified>
</cp:coreProperties>
</file>